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charts/chart3.xml" ContentType="application/vnd.openxmlformats-officedocument.drawingml.chart+xml"/>
  <Override PartName="/ppt/charts/chart5.xml" ContentType="application/vnd.openxmlformats-officedocument.drawingml.char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tiff" ContentType="image/tiff"/>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charts/chart4.xml" ContentType="application/vnd.openxmlformats-officedocument.drawingml.chart+xml"/>
  <Override PartName="/ppt/notesSlides/notesSlide6.xml" ContentType="application/vnd.openxmlformats-officedocument.presentationml.notesSlide+xml"/>
  <Override PartName="/ppt/slides/slide8.xml" ContentType="application/vnd.openxmlformats-officedocument.presentationml.slide+xml"/>
  <Override PartName="/ppt/charts/chart2.xml" ContentType="application/vnd.openxmlformats-officedocument.drawingml.chart+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66" r:id="rId3"/>
    <p:sldId id="267" r:id="rId4"/>
    <p:sldId id="268" r:id="rId5"/>
    <p:sldId id="269" r:id="rId6"/>
    <p:sldId id="270" r:id="rId7"/>
    <p:sldId id="271" r:id="rId8"/>
    <p:sldId id="272" r:id="rId9"/>
    <p:sldId id="273" r:id="rId10"/>
    <p:sldId id="257" r:id="rId11"/>
    <p:sldId id="274" r:id="rId12"/>
    <p:sldId id="258" r:id="rId13"/>
    <p:sldId id="275" r:id="rId14"/>
    <p:sldId id="276" r:id="rId15"/>
    <p:sldId id="277" r:id="rId16"/>
    <p:sldId id="259" r:id="rId17"/>
    <p:sldId id="293" r:id="rId18"/>
    <p:sldId id="278" r:id="rId19"/>
    <p:sldId id="261" r:id="rId20"/>
    <p:sldId id="262" r:id="rId21"/>
    <p:sldId id="291" r:id="rId22"/>
    <p:sldId id="263" r:id="rId23"/>
    <p:sldId id="281" r:id="rId24"/>
    <p:sldId id="298" r:id="rId25"/>
    <p:sldId id="290" r:id="rId26"/>
    <p:sldId id="295" r:id="rId27"/>
    <p:sldId id="288" r:id="rId28"/>
    <p:sldId id="264" r:id="rId29"/>
    <p:sldId id="294" r:id="rId30"/>
    <p:sldId id="287" r:id="rId31"/>
    <p:sldId id="265" r:id="rId32"/>
    <p:sldId id="283" r:id="rId33"/>
    <p:sldId id="289" r:id="rId34"/>
    <p:sldId id="296" r:id="rId35"/>
    <p:sldId id="280" r:id="rId36"/>
    <p:sldId id="297" r:id="rId37"/>
    <p:sldId id="282" r:id="rId3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2" autoAdjust="0"/>
    <p:restoredTop sz="94201" autoAdjust="0"/>
  </p:normalViewPr>
  <p:slideViewPr>
    <p:cSldViewPr>
      <p:cViewPr varScale="1">
        <p:scale>
          <a:sx n="69" d="100"/>
          <a:sy n="69" d="100"/>
        </p:scale>
        <p:origin x="-630" y="-96"/>
      </p:cViewPr>
      <p:guideLst>
        <p:guide orient="horz" pos="2160"/>
        <p:guide pos="288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file:///C:\Users\Lili\AppData\Local\Microsoft\Windows\Temporary%20Internet%20Files\Content.IE5\Y07GLRW2\Spot%20titration%20results%20of%20Spy%20mutants.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Lili\AppData\Local\Microsoft\Windows\Temporary%20Internet%20Files\Content.IE5\Y07GLRW2\Spot%20titration%20results%20of%20Spy%20mutants.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lilywang\Documents\Research%20diary\Notes%20everyday\Spot%20titration%20results%20of%20Spy%20mutants.xlsx"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lilywang\Documents\Research%20diary\Notes%20everyday\20130627%20Whole%20cell%20quantification%20of%20Spy%20with%20LICOR\Quanrify%20Spy.xlsx"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lilywang\Documents\Research%20diary\Notes%20everyday\20130823%20Aldolase%20agg%20analysis\20130916%20PTI\20130923%20Aldolase%20aggregation%20using%20PTI(using%20new%20standard%20curve).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en-US"/>
  <c:style val="10"/>
  <c:chart>
    <c:title>
      <c:tx>
        <c:rich>
          <a:bodyPr/>
          <a:lstStyle/>
          <a:p>
            <a:pPr>
              <a:defRPr/>
            </a:pPr>
            <a:r>
              <a:rPr lang="en-US"/>
              <a:t>Under Spy expression</a:t>
            </a:r>
          </a:p>
        </c:rich>
      </c:tx>
      <c:layout/>
    </c:title>
    <c:plotArea>
      <c:layout/>
      <c:lineChart>
        <c:grouping val="standard"/>
        <c:ser>
          <c:idx val="0"/>
          <c:order val="0"/>
          <c:tx>
            <c:strRef>
              <c:f>'20121229~30'!$E$5</c:f>
              <c:strCache>
                <c:ptCount val="1"/>
                <c:pt idx="0">
                  <c:v>No spy</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'20121229~30'!$E$6:$E$13</c:f>
              <c:numCache>
                <c:formatCode>General</c:formatCode>
                <c:ptCount val="8"/>
                <c:pt idx="0">
                  <c:v>5</c:v>
                </c:pt>
                <c:pt idx="1">
                  <c:v>5</c:v>
                </c:pt>
                <c:pt idx="2">
                  <c:v>2</c:v>
                </c:pt>
                <c:pt idx="3">
                  <c:v>1</c:v>
                </c:pt>
                <c:pt idx="4">
                  <c:v>0</c:v>
                </c:pt>
                <c:pt idx="5">
                  <c:v>0</c:v>
                </c:pt>
              </c:numCache>
            </c:numRef>
          </c:val>
        </c:ser>
        <c:ser>
          <c:idx val="1"/>
          <c:order val="1"/>
          <c:tx>
            <c:strRef>
              <c:f>'20121229~30'!$F$5</c:f>
              <c:strCache>
                <c:ptCount val="1"/>
                <c:pt idx="0">
                  <c:v>wt Spy </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'20121229~30'!$F$6:$F$13</c:f>
              <c:numCache>
                <c:formatCode>General</c:formatCode>
                <c:ptCount val="8"/>
                <c:pt idx="0">
                  <c:v>5</c:v>
                </c:pt>
                <c:pt idx="1">
                  <c:v>5</c:v>
                </c:pt>
                <c:pt idx="2">
                  <c:v>5</c:v>
                </c:pt>
                <c:pt idx="3">
                  <c:v>3</c:v>
                </c:pt>
                <c:pt idx="4">
                  <c:v>1</c:v>
                </c:pt>
                <c:pt idx="5">
                  <c:v>0</c:v>
                </c:pt>
              </c:numCache>
            </c:numRef>
          </c:val>
        </c:ser>
        <c:ser>
          <c:idx val="2"/>
          <c:order val="2"/>
          <c:tx>
            <c:strRef>
              <c:f>'20121229~30'!$G$5</c:f>
              <c:strCache>
                <c:ptCount val="1"/>
                <c:pt idx="0">
                  <c:v>Q100L</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'20121229~30'!$G$6:$G$13</c:f>
              <c:numCache>
                <c:formatCode>General</c:formatCode>
                <c:ptCount val="8"/>
                <c:pt idx="0">
                  <c:v>5</c:v>
                </c:pt>
                <c:pt idx="1">
                  <c:v>5</c:v>
                </c:pt>
                <c:pt idx="2">
                  <c:v>5</c:v>
                </c:pt>
                <c:pt idx="3">
                  <c:v>5</c:v>
                </c:pt>
                <c:pt idx="4">
                  <c:v>4.5</c:v>
                </c:pt>
                <c:pt idx="5">
                  <c:v>4</c:v>
                </c:pt>
                <c:pt idx="6">
                  <c:v>1.5</c:v>
                </c:pt>
                <c:pt idx="7">
                  <c:v>0</c:v>
                </c:pt>
              </c:numCache>
            </c:numRef>
          </c:val>
        </c:ser>
        <c:ser>
          <c:idx val="3"/>
          <c:order val="3"/>
          <c:tx>
            <c:strRef>
              <c:f>'20121229~30'!$H$5</c:f>
              <c:strCache>
                <c:ptCount val="1"/>
                <c:pt idx="0">
                  <c:v>L32P</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'20121229~30'!$H$6:$H$13</c:f>
              <c:numCache>
                <c:formatCode>General</c:formatCode>
                <c:ptCount val="8"/>
                <c:pt idx="0">
                  <c:v>5</c:v>
                </c:pt>
                <c:pt idx="1">
                  <c:v>5</c:v>
                </c:pt>
                <c:pt idx="2">
                  <c:v>5</c:v>
                </c:pt>
                <c:pt idx="3">
                  <c:v>5</c:v>
                </c:pt>
                <c:pt idx="4">
                  <c:v>3.5</c:v>
                </c:pt>
                <c:pt idx="5">
                  <c:v>2</c:v>
                </c:pt>
                <c:pt idx="6">
                  <c:v>1</c:v>
                </c:pt>
                <c:pt idx="7">
                  <c:v>0</c:v>
                </c:pt>
              </c:numCache>
            </c:numRef>
          </c:val>
        </c:ser>
        <c:ser>
          <c:idx val="4"/>
          <c:order val="4"/>
          <c:tx>
            <c:strRef>
              <c:f>'20121229~30'!$I$5</c:f>
              <c:strCache>
                <c:ptCount val="1"/>
                <c:pt idx="0">
                  <c:v>F115I </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'20121229~30'!$I$6:$I$13</c:f>
              <c:numCache>
                <c:formatCode>General</c:formatCode>
                <c:ptCount val="8"/>
                <c:pt idx="0">
                  <c:v>5</c:v>
                </c:pt>
                <c:pt idx="1">
                  <c:v>5</c:v>
                </c:pt>
                <c:pt idx="2">
                  <c:v>5</c:v>
                </c:pt>
                <c:pt idx="3">
                  <c:v>5</c:v>
                </c:pt>
                <c:pt idx="4">
                  <c:v>3</c:v>
                </c:pt>
                <c:pt idx="5">
                  <c:v>2</c:v>
                </c:pt>
                <c:pt idx="6">
                  <c:v>0</c:v>
                </c:pt>
              </c:numCache>
            </c:numRef>
          </c:val>
        </c:ser>
        <c:ser>
          <c:idx val="5"/>
          <c:order val="5"/>
          <c:tx>
            <c:strRef>
              <c:f>'20121229~30'!$J$5</c:f>
              <c:strCache>
                <c:ptCount val="1"/>
                <c:pt idx="0">
                  <c:v>Q49L </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'20121229~30'!$J$6:$J$13</c:f>
              <c:numCache>
                <c:formatCode>General</c:formatCode>
                <c:ptCount val="8"/>
                <c:pt idx="0">
                  <c:v>5</c:v>
                </c:pt>
                <c:pt idx="1">
                  <c:v>5</c:v>
                </c:pt>
                <c:pt idx="2">
                  <c:v>5</c:v>
                </c:pt>
                <c:pt idx="3">
                  <c:v>2.5</c:v>
                </c:pt>
                <c:pt idx="4">
                  <c:v>1</c:v>
                </c:pt>
                <c:pt idx="5">
                  <c:v>0</c:v>
                </c:pt>
              </c:numCache>
            </c:numRef>
          </c:val>
        </c:ser>
        <c:ser>
          <c:idx val="6"/>
          <c:order val="6"/>
          <c:tx>
            <c:strRef>
              <c:f>'20121229~30'!$K$5</c:f>
              <c:strCache>
                <c:ptCount val="1"/>
                <c:pt idx="0">
                  <c:v>F115L </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'20121229~30'!$K$6:$K$13</c:f>
              <c:numCache>
                <c:formatCode>General</c:formatCode>
                <c:ptCount val="8"/>
                <c:pt idx="0">
                  <c:v>5</c:v>
                </c:pt>
                <c:pt idx="1">
                  <c:v>5</c:v>
                </c:pt>
                <c:pt idx="2">
                  <c:v>5</c:v>
                </c:pt>
                <c:pt idx="3">
                  <c:v>5</c:v>
                </c:pt>
                <c:pt idx="4">
                  <c:v>2.5</c:v>
                </c:pt>
                <c:pt idx="5">
                  <c:v>1.5</c:v>
                </c:pt>
                <c:pt idx="6">
                  <c:v>0</c:v>
                </c:pt>
              </c:numCache>
            </c:numRef>
          </c:val>
        </c:ser>
        <c:ser>
          <c:idx val="7"/>
          <c:order val="7"/>
          <c:tx>
            <c:strRef>
              <c:f>'20121229~30'!$L$5</c:f>
              <c:strCache>
                <c:ptCount val="1"/>
                <c:pt idx="0">
                  <c:v>H96L</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'20121229~30'!$L$6:$L$13</c:f>
              <c:numCache>
                <c:formatCode>General</c:formatCode>
                <c:ptCount val="8"/>
                <c:pt idx="0">
                  <c:v>5</c:v>
                </c:pt>
                <c:pt idx="1">
                  <c:v>5</c:v>
                </c:pt>
                <c:pt idx="2">
                  <c:v>5</c:v>
                </c:pt>
                <c:pt idx="3">
                  <c:v>5</c:v>
                </c:pt>
                <c:pt idx="4">
                  <c:v>3.5</c:v>
                </c:pt>
                <c:pt idx="5">
                  <c:v>2</c:v>
                </c:pt>
                <c:pt idx="6">
                  <c:v>0</c:v>
                </c:pt>
              </c:numCache>
            </c:numRef>
          </c:val>
        </c:ser>
        <c:ser>
          <c:idx val="8"/>
          <c:order val="8"/>
          <c:tx>
            <c:strRef>
              <c:f>'20121229~30'!$M$5</c:f>
              <c:strCache>
                <c:ptCount val="1"/>
                <c:pt idx="0">
                  <c:v>Q25R</c:v>
                </c:pt>
              </c:strCache>
            </c:strRef>
          </c:tx>
          <c:cat>
            <c:numRef>
              <c:f>'20121229~30'!$D$6:$D$13</c:f>
              <c:numCache>
                <c:formatCode>General</c:formatCode>
                <c:ptCount val="8"/>
                <c:pt idx="0">
                  <c:v>0</c:v>
                </c:pt>
                <c:pt idx="1">
                  <c:v>1000</c:v>
                </c:pt>
                <c:pt idx="2">
                  <c:v>2000</c:v>
                </c:pt>
                <c:pt idx="3">
                  <c:v>3000</c:v>
                </c:pt>
                <c:pt idx="4">
                  <c:v>4000</c:v>
                </c:pt>
                <c:pt idx="5">
                  <c:v>5000</c:v>
                </c:pt>
                <c:pt idx="6">
                  <c:v>6000</c:v>
                </c:pt>
                <c:pt idx="7">
                  <c:v>7000</c:v>
                </c:pt>
              </c:numCache>
            </c:numRef>
          </c:cat>
          <c:val>
            <c:numRef>
              <c:f>'20121229~30'!$M$6:$M$13</c:f>
              <c:numCache>
                <c:formatCode>General</c:formatCode>
                <c:ptCount val="8"/>
                <c:pt idx="0">
                  <c:v>5</c:v>
                </c:pt>
                <c:pt idx="1">
                  <c:v>5</c:v>
                </c:pt>
                <c:pt idx="2">
                  <c:v>5</c:v>
                </c:pt>
                <c:pt idx="3">
                  <c:v>4</c:v>
                </c:pt>
                <c:pt idx="4">
                  <c:v>2</c:v>
                </c:pt>
                <c:pt idx="5">
                  <c:v>0.5</c:v>
                </c:pt>
                <c:pt idx="6">
                  <c:v>0</c:v>
                </c:pt>
              </c:numCache>
            </c:numRef>
          </c:val>
        </c:ser>
        <c:marker val="1"/>
        <c:axId val="41408768"/>
        <c:axId val="41419136"/>
      </c:lineChart>
      <c:catAx>
        <c:axId val="41408768"/>
        <c:scaling>
          <c:orientation val="minMax"/>
        </c:scaling>
        <c:axPos val="b"/>
        <c:title>
          <c:tx>
            <c:rich>
              <a:bodyPr/>
              <a:lstStyle/>
              <a:p>
                <a:pPr>
                  <a:defRPr/>
                </a:pPr>
                <a:r>
                  <a:rPr lang="en-US"/>
                  <a:t>[PenV] ug/ml</a:t>
                </a:r>
              </a:p>
            </c:rich>
          </c:tx>
          <c:layout/>
        </c:title>
        <c:numFmt formatCode="General" sourceLinked="1"/>
        <c:tickLblPos val="nextTo"/>
        <c:crossAx val="41419136"/>
        <c:crosses val="autoZero"/>
        <c:auto val="1"/>
        <c:lblAlgn val="ctr"/>
        <c:lblOffset val="100"/>
      </c:catAx>
      <c:valAx>
        <c:axId val="41419136"/>
        <c:scaling>
          <c:orientation val="minMax"/>
        </c:scaling>
        <c:axPos val="l"/>
        <c:title>
          <c:tx>
            <c:rich>
              <a:bodyPr rot="-5400000" vert="horz"/>
              <a:lstStyle/>
              <a:p>
                <a:pPr>
                  <a:defRPr/>
                </a:pPr>
                <a:r>
                  <a:rPr lang="en-US"/>
                  <a:t>Cell titer (10-)</a:t>
                </a:r>
              </a:p>
            </c:rich>
          </c:tx>
          <c:layout/>
        </c:title>
        <c:numFmt formatCode="General" sourceLinked="1"/>
        <c:tickLblPos val="nextTo"/>
        <c:crossAx val="41408768"/>
        <c:crosses val="autoZero"/>
        <c:crossBetween val="midCat"/>
      </c:valAx>
    </c:plotArea>
    <c:legend>
      <c:legendPos val="r"/>
      <c:layout>
        <c:manualLayout>
          <c:xMode val="edge"/>
          <c:yMode val="edge"/>
          <c:x val="0.76373946566254503"/>
          <c:y val="0.17891623152983138"/>
          <c:w val="0.1730047018508557"/>
          <c:h val="0.5304867360416744"/>
        </c:manualLayout>
      </c:layout>
    </c:legend>
    <c:plotVisOnly val="1"/>
    <c:dispBlanksAs val="gap"/>
  </c:chart>
  <c:txPr>
    <a:bodyPr/>
    <a:lstStyle/>
    <a:p>
      <a:pPr>
        <a:defRPr sz="1400"/>
      </a:pPr>
      <a:endParaRPr lang="en-US"/>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en-US"/>
  <c:style val="10"/>
  <c:chart>
    <c:title>
      <c:tx>
        <c:rich>
          <a:bodyPr/>
          <a:lstStyle/>
          <a:p>
            <a:pPr>
              <a:defRPr/>
            </a:pPr>
            <a:r>
              <a:rPr lang="en-US"/>
              <a:t>No Spy expression</a:t>
            </a:r>
          </a:p>
        </c:rich>
      </c:tx>
      <c:layout/>
    </c:title>
    <c:plotArea>
      <c:layout/>
      <c:lineChart>
        <c:grouping val="standard"/>
        <c:ser>
          <c:idx val="0"/>
          <c:order val="0"/>
          <c:tx>
            <c:strRef>
              <c:f>'20121229~30'!$E$16</c:f>
              <c:strCache>
                <c:ptCount val="1"/>
                <c:pt idx="0">
                  <c:v>No spy</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'20121229~30'!$E$17:$E$24</c:f>
              <c:numCache>
                <c:formatCode>General</c:formatCode>
                <c:ptCount val="8"/>
                <c:pt idx="0">
                  <c:v>5</c:v>
                </c:pt>
                <c:pt idx="1">
                  <c:v>5</c:v>
                </c:pt>
                <c:pt idx="2">
                  <c:v>2</c:v>
                </c:pt>
                <c:pt idx="3">
                  <c:v>1</c:v>
                </c:pt>
                <c:pt idx="4">
                  <c:v>1</c:v>
                </c:pt>
                <c:pt idx="5">
                  <c:v>0</c:v>
                </c:pt>
                <c:pt idx="6">
                  <c:v>0</c:v>
                </c:pt>
              </c:numCache>
            </c:numRef>
          </c:val>
        </c:ser>
        <c:ser>
          <c:idx val="1"/>
          <c:order val="1"/>
          <c:tx>
            <c:strRef>
              <c:f>'20121229~30'!$F$16</c:f>
              <c:strCache>
                <c:ptCount val="1"/>
                <c:pt idx="0">
                  <c:v>wt Spy </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'20121229~30'!$F$17:$F$24</c:f>
              <c:numCache>
                <c:formatCode>General</c:formatCode>
                <c:ptCount val="8"/>
                <c:pt idx="0">
                  <c:v>5</c:v>
                </c:pt>
                <c:pt idx="1">
                  <c:v>4.5</c:v>
                </c:pt>
                <c:pt idx="2">
                  <c:v>2</c:v>
                </c:pt>
                <c:pt idx="3">
                  <c:v>1</c:v>
                </c:pt>
                <c:pt idx="4">
                  <c:v>0</c:v>
                </c:pt>
                <c:pt idx="5">
                  <c:v>0</c:v>
                </c:pt>
              </c:numCache>
            </c:numRef>
          </c:val>
        </c:ser>
        <c:ser>
          <c:idx val="2"/>
          <c:order val="2"/>
          <c:tx>
            <c:strRef>
              <c:f>'20121229~30'!$G$16</c:f>
              <c:strCache>
                <c:ptCount val="1"/>
                <c:pt idx="0">
                  <c:v>Q100L</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'20121229~30'!$G$17:$G$24</c:f>
              <c:numCache>
                <c:formatCode>General</c:formatCode>
                <c:ptCount val="8"/>
                <c:pt idx="0">
                  <c:v>5</c:v>
                </c:pt>
                <c:pt idx="1">
                  <c:v>4</c:v>
                </c:pt>
                <c:pt idx="2">
                  <c:v>2</c:v>
                </c:pt>
                <c:pt idx="3">
                  <c:v>1</c:v>
                </c:pt>
                <c:pt idx="4">
                  <c:v>1</c:v>
                </c:pt>
                <c:pt idx="5">
                  <c:v>0</c:v>
                </c:pt>
              </c:numCache>
            </c:numRef>
          </c:val>
        </c:ser>
        <c:ser>
          <c:idx val="3"/>
          <c:order val="3"/>
          <c:tx>
            <c:strRef>
              <c:f>'20121229~30'!$H$16</c:f>
              <c:strCache>
                <c:ptCount val="1"/>
                <c:pt idx="0">
                  <c:v>L32P</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'20121229~30'!$H$17:$H$24</c:f>
              <c:numCache>
                <c:formatCode>General</c:formatCode>
                <c:ptCount val="8"/>
                <c:pt idx="0">
                  <c:v>5</c:v>
                </c:pt>
                <c:pt idx="1">
                  <c:v>4</c:v>
                </c:pt>
                <c:pt idx="2">
                  <c:v>2</c:v>
                </c:pt>
                <c:pt idx="3">
                  <c:v>1</c:v>
                </c:pt>
                <c:pt idx="4">
                  <c:v>1</c:v>
                </c:pt>
                <c:pt idx="5">
                  <c:v>0</c:v>
                </c:pt>
              </c:numCache>
            </c:numRef>
          </c:val>
        </c:ser>
        <c:ser>
          <c:idx val="4"/>
          <c:order val="4"/>
          <c:tx>
            <c:strRef>
              <c:f>'20121229~30'!$I$16</c:f>
              <c:strCache>
                <c:ptCount val="1"/>
                <c:pt idx="0">
                  <c:v>F115I </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'20121229~30'!$I$17:$I$24</c:f>
              <c:numCache>
                <c:formatCode>General</c:formatCode>
                <c:ptCount val="8"/>
                <c:pt idx="0">
                  <c:v>5</c:v>
                </c:pt>
                <c:pt idx="1">
                  <c:v>4</c:v>
                </c:pt>
                <c:pt idx="2">
                  <c:v>2</c:v>
                </c:pt>
                <c:pt idx="3">
                  <c:v>1</c:v>
                </c:pt>
                <c:pt idx="4">
                  <c:v>1</c:v>
                </c:pt>
                <c:pt idx="5">
                  <c:v>0</c:v>
                </c:pt>
              </c:numCache>
            </c:numRef>
          </c:val>
        </c:ser>
        <c:ser>
          <c:idx val="5"/>
          <c:order val="5"/>
          <c:tx>
            <c:strRef>
              <c:f>'20121229~30'!$J$16</c:f>
              <c:strCache>
                <c:ptCount val="1"/>
                <c:pt idx="0">
                  <c:v>Q49L </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'20121229~30'!$J$17:$J$24</c:f>
              <c:numCache>
                <c:formatCode>General</c:formatCode>
                <c:ptCount val="8"/>
                <c:pt idx="0">
                  <c:v>5</c:v>
                </c:pt>
                <c:pt idx="1">
                  <c:v>5</c:v>
                </c:pt>
                <c:pt idx="2">
                  <c:v>2</c:v>
                </c:pt>
                <c:pt idx="3">
                  <c:v>1</c:v>
                </c:pt>
                <c:pt idx="4">
                  <c:v>0</c:v>
                </c:pt>
                <c:pt idx="5">
                  <c:v>0</c:v>
                </c:pt>
              </c:numCache>
            </c:numRef>
          </c:val>
        </c:ser>
        <c:ser>
          <c:idx val="6"/>
          <c:order val="6"/>
          <c:tx>
            <c:strRef>
              <c:f>'20121229~30'!$K$16</c:f>
              <c:strCache>
                <c:ptCount val="1"/>
                <c:pt idx="0">
                  <c:v>F115L </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'20121229~30'!$K$17:$K$24</c:f>
              <c:numCache>
                <c:formatCode>General</c:formatCode>
                <c:ptCount val="8"/>
                <c:pt idx="0">
                  <c:v>5</c:v>
                </c:pt>
                <c:pt idx="1">
                  <c:v>4</c:v>
                </c:pt>
                <c:pt idx="2">
                  <c:v>2</c:v>
                </c:pt>
                <c:pt idx="3">
                  <c:v>1</c:v>
                </c:pt>
                <c:pt idx="4">
                  <c:v>0.5</c:v>
                </c:pt>
                <c:pt idx="5">
                  <c:v>0</c:v>
                </c:pt>
              </c:numCache>
            </c:numRef>
          </c:val>
        </c:ser>
        <c:ser>
          <c:idx val="7"/>
          <c:order val="7"/>
          <c:tx>
            <c:strRef>
              <c:f>'20121229~30'!$L$16</c:f>
              <c:strCache>
                <c:ptCount val="1"/>
                <c:pt idx="0">
                  <c:v>H96L</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'20121229~30'!$L$17:$L$24</c:f>
              <c:numCache>
                <c:formatCode>General</c:formatCode>
                <c:ptCount val="8"/>
                <c:pt idx="0">
                  <c:v>5</c:v>
                </c:pt>
                <c:pt idx="1">
                  <c:v>4</c:v>
                </c:pt>
                <c:pt idx="2">
                  <c:v>2</c:v>
                </c:pt>
                <c:pt idx="3">
                  <c:v>1</c:v>
                </c:pt>
                <c:pt idx="4">
                  <c:v>0.5</c:v>
                </c:pt>
                <c:pt idx="5">
                  <c:v>0</c:v>
                </c:pt>
              </c:numCache>
            </c:numRef>
          </c:val>
        </c:ser>
        <c:ser>
          <c:idx val="8"/>
          <c:order val="8"/>
          <c:tx>
            <c:strRef>
              <c:f>'20121229~30'!$M$16</c:f>
              <c:strCache>
                <c:ptCount val="1"/>
                <c:pt idx="0">
                  <c:v>Q25R</c:v>
                </c:pt>
              </c:strCache>
            </c:strRef>
          </c:tx>
          <c:cat>
            <c:numRef>
              <c:f>'20121229~30'!$D$17:$D$24</c:f>
              <c:numCache>
                <c:formatCode>General</c:formatCode>
                <c:ptCount val="8"/>
                <c:pt idx="0">
                  <c:v>0</c:v>
                </c:pt>
                <c:pt idx="1">
                  <c:v>1000</c:v>
                </c:pt>
                <c:pt idx="2">
                  <c:v>2000</c:v>
                </c:pt>
                <c:pt idx="3">
                  <c:v>3000</c:v>
                </c:pt>
                <c:pt idx="4">
                  <c:v>4000</c:v>
                </c:pt>
                <c:pt idx="5">
                  <c:v>5000</c:v>
                </c:pt>
                <c:pt idx="6">
                  <c:v>6000</c:v>
                </c:pt>
                <c:pt idx="7">
                  <c:v>7000</c:v>
                </c:pt>
              </c:numCache>
            </c:numRef>
          </c:cat>
          <c:val>
            <c:numRef>
              <c:f>'20121229~30'!$M$17:$M$24</c:f>
              <c:numCache>
                <c:formatCode>General</c:formatCode>
                <c:ptCount val="8"/>
                <c:pt idx="0">
                  <c:v>5</c:v>
                </c:pt>
                <c:pt idx="1">
                  <c:v>4</c:v>
                </c:pt>
                <c:pt idx="2">
                  <c:v>1</c:v>
                </c:pt>
                <c:pt idx="3">
                  <c:v>1</c:v>
                </c:pt>
                <c:pt idx="4">
                  <c:v>0</c:v>
                </c:pt>
                <c:pt idx="5">
                  <c:v>0</c:v>
                </c:pt>
              </c:numCache>
            </c:numRef>
          </c:val>
        </c:ser>
        <c:marker val="1"/>
        <c:axId val="40769792"/>
        <c:axId val="40788352"/>
      </c:lineChart>
      <c:catAx>
        <c:axId val="40769792"/>
        <c:scaling>
          <c:orientation val="minMax"/>
        </c:scaling>
        <c:axPos val="b"/>
        <c:title>
          <c:tx>
            <c:rich>
              <a:bodyPr/>
              <a:lstStyle/>
              <a:p>
                <a:pPr>
                  <a:defRPr/>
                </a:pPr>
                <a:r>
                  <a:rPr lang="en-US"/>
                  <a:t>[PenV] ug/ml</a:t>
                </a:r>
              </a:p>
            </c:rich>
          </c:tx>
          <c:layout/>
        </c:title>
        <c:numFmt formatCode="General" sourceLinked="1"/>
        <c:tickLblPos val="nextTo"/>
        <c:crossAx val="40788352"/>
        <c:crosses val="autoZero"/>
        <c:auto val="1"/>
        <c:lblAlgn val="ctr"/>
        <c:lblOffset val="100"/>
      </c:catAx>
      <c:valAx>
        <c:axId val="40788352"/>
        <c:scaling>
          <c:orientation val="minMax"/>
        </c:scaling>
        <c:axPos val="l"/>
        <c:title>
          <c:tx>
            <c:rich>
              <a:bodyPr rot="-5400000" vert="horz"/>
              <a:lstStyle/>
              <a:p>
                <a:pPr>
                  <a:defRPr/>
                </a:pPr>
                <a:r>
                  <a:rPr lang="en-US"/>
                  <a:t>Cell titer (10-)</a:t>
                </a:r>
              </a:p>
            </c:rich>
          </c:tx>
          <c:layout/>
        </c:title>
        <c:numFmt formatCode="General" sourceLinked="1"/>
        <c:tickLblPos val="nextTo"/>
        <c:crossAx val="40769792"/>
        <c:crosses val="autoZero"/>
        <c:crossBetween val="midCat"/>
      </c:valAx>
    </c:plotArea>
    <c:plotVisOnly val="1"/>
    <c:dispBlanksAs val="gap"/>
  </c:chart>
  <c:txPr>
    <a:bodyPr/>
    <a:lstStyle/>
    <a:p>
      <a:pPr>
        <a:defRPr sz="1400"/>
      </a:pPr>
      <a:endParaRPr lang="en-US"/>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chart>
    <c:title>
      <c:layout/>
    </c:title>
    <c:plotArea>
      <c:layout>
        <c:manualLayout>
          <c:layoutTarget val="inner"/>
          <c:xMode val="edge"/>
          <c:yMode val="edge"/>
          <c:x val="0.17300715363189206"/>
          <c:y val="0.19608424138239658"/>
          <c:w val="0.68083274733234156"/>
          <c:h val="0.66030547707893095"/>
        </c:manualLayout>
      </c:layout>
      <c:scatterChart>
        <c:scatterStyle val="lineMarker"/>
        <c:ser>
          <c:idx val="0"/>
          <c:order val="0"/>
          <c:tx>
            <c:v>Spy variants</c:v>
          </c:tx>
          <c:spPr>
            <a:ln w="28575">
              <a:noFill/>
            </a:ln>
          </c:spPr>
          <c:dLbls>
            <c:dLbl>
              <c:idx val="0"/>
              <c:layout>
                <c:manualLayout>
                  <c:x val="-3.9171480175464859E-2"/>
                  <c:y val="-3.8963592051427222E-2"/>
                </c:manualLayout>
              </c:layout>
              <c:tx>
                <c:rich>
                  <a:bodyPr/>
                  <a:lstStyle/>
                  <a:p>
                    <a:r>
                      <a:rPr lang="en-US"/>
                      <a:t>Q100L</a:t>
                    </a:r>
                  </a:p>
                </c:rich>
              </c:tx>
              <c:showVal val="1"/>
            </c:dLbl>
            <c:dLbl>
              <c:idx val="1"/>
              <c:layout>
                <c:manualLayout>
                  <c:x val="-6.1849705540207673E-3"/>
                  <c:y val="3.2969193274284554E-2"/>
                </c:manualLayout>
              </c:layout>
              <c:tx>
                <c:rich>
                  <a:bodyPr/>
                  <a:lstStyle/>
                  <a:p>
                    <a:r>
                      <a:rPr lang="en-US"/>
                      <a:t>L32P</a:t>
                    </a:r>
                  </a:p>
                </c:rich>
              </c:tx>
              <c:showVal val="1"/>
            </c:dLbl>
            <c:dLbl>
              <c:idx val="2"/>
              <c:layout>
                <c:manualLayout>
                  <c:x val="-3.2986509621444095E-2"/>
                  <c:y val="-5.3949588994283815E-2"/>
                </c:manualLayout>
              </c:layout>
              <c:tx>
                <c:rich>
                  <a:bodyPr/>
                  <a:lstStyle/>
                  <a:p>
                    <a:r>
                      <a:rPr lang="en-US"/>
                      <a:t>F115I</a:t>
                    </a:r>
                  </a:p>
                </c:rich>
              </c:tx>
              <c:showVal val="1"/>
            </c:dLbl>
            <c:dLbl>
              <c:idx val="3"/>
              <c:layout/>
              <c:tx>
                <c:rich>
                  <a:bodyPr/>
                  <a:lstStyle/>
                  <a:p>
                    <a:r>
                      <a:rPr lang="en-US"/>
                      <a:t>Q49L</a:t>
                    </a:r>
                  </a:p>
                </c:rich>
              </c:tx>
              <c:showVal val="1"/>
            </c:dLbl>
            <c:dLbl>
              <c:idx val="4"/>
              <c:layout>
                <c:manualLayout>
                  <c:x val="-3.2986509621444095E-2"/>
                  <c:y val="5.6946788382855225E-2"/>
                </c:manualLayout>
              </c:layout>
              <c:tx>
                <c:rich>
                  <a:bodyPr/>
                  <a:lstStyle/>
                  <a:p>
                    <a:r>
                      <a:rPr lang="en-US"/>
                      <a:t>F115L</a:t>
                    </a:r>
                  </a:p>
                </c:rich>
              </c:tx>
              <c:showVal val="1"/>
            </c:dLbl>
            <c:dLbl>
              <c:idx val="5"/>
              <c:layout>
                <c:manualLayout>
                  <c:x val="-4.123313702680511E-3"/>
                  <c:y val="2.3977595108570601E-2"/>
                </c:manualLayout>
              </c:layout>
              <c:tx>
                <c:rich>
                  <a:bodyPr/>
                  <a:lstStyle/>
                  <a:p>
                    <a:r>
                      <a:rPr lang="en-US"/>
                      <a:t>H96L</a:t>
                    </a:r>
                  </a:p>
                </c:rich>
              </c:tx>
              <c:showVal val="1"/>
            </c:dLbl>
            <c:dLbl>
              <c:idx val="6"/>
              <c:layout>
                <c:manualLayout>
                  <c:x val="0"/>
                  <c:y val="-4.1960791439998632E-2"/>
                </c:manualLayout>
              </c:layout>
              <c:tx>
                <c:rich>
                  <a:bodyPr/>
                  <a:lstStyle/>
                  <a:p>
                    <a:r>
                      <a:rPr lang="en-US"/>
                      <a:t>Q25R</a:t>
                    </a:r>
                  </a:p>
                </c:rich>
              </c:tx>
              <c:showVal val="1"/>
            </c:dLbl>
            <c:dLbl>
              <c:idx val="7"/>
              <c:layout/>
              <c:tx>
                <c:rich>
                  <a:bodyPr/>
                  <a:lstStyle/>
                  <a:p>
                    <a:r>
                      <a:rPr lang="en-US"/>
                      <a:t>WT</a:t>
                    </a:r>
                  </a:p>
                </c:rich>
              </c:tx>
              <c:showVal val="1"/>
            </c:dLbl>
            <c:showVal val="1"/>
          </c:dLbls>
          <c:trendline>
            <c:trendlineType val="linear"/>
            <c:dispRSqr val="1"/>
            <c:dispEq val="1"/>
            <c:trendlineLbl>
              <c:layout>
                <c:manualLayout>
                  <c:x val="0.24839556019762069"/>
                  <c:y val="-0.16011794333593959"/>
                </c:manualLayout>
              </c:layout>
              <c:numFmt formatCode="General" sourceLinked="0"/>
            </c:trendlineLbl>
          </c:trendline>
          <c:errBars>
            <c:errDir val="x"/>
            <c:errBarType val="both"/>
            <c:errValType val="cust"/>
            <c:plus>
              <c:numRef>
                <c:f>'Spot titration setup for MIC'!$P$148:$P$155</c:f>
                <c:numCache>
                  <c:formatCode>General</c:formatCode>
                  <c:ptCount val="8"/>
                  <c:pt idx="0">
                    <c:v>0.11092169815350998</c:v>
                  </c:pt>
                  <c:pt idx="1">
                    <c:v>1.8636495650561465E-2</c:v>
                  </c:pt>
                  <c:pt idx="2">
                    <c:v>0.10569209697409104</c:v>
                  </c:pt>
                  <c:pt idx="3">
                    <c:v>7.0522691830591816E-2</c:v>
                  </c:pt>
                  <c:pt idx="4">
                    <c:v>9.1416202064134811E-2</c:v>
                  </c:pt>
                  <c:pt idx="5">
                    <c:v>0.15269766186284942</c:v>
                  </c:pt>
                  <c:pt idx="6">
                    <c:v>0.12687766800568623</c:v>
                  </c:pt>
                  <c:pt idx="7">
                    <c:v>0</c:v>
                  </c:pt>
                </c:numCache>
              </c:numRef>
            </c:plus>
            <c:minus>
              <c:numRef>
                <c:f>'Spot titration setup for MIC'!$P$148:$P$155</c:f>
                <c:numCache>
                  <c:formatCode>General</c:formatCode>
                  <c:ptCount val="8"/>
                  <c:pt idx="0">
                    <c:v>0.11092169815350998</c:v>
                  </c:pt>
                  <c:pt idx="1">
                    <c:v>1.8636495650561465E-2</c:v>
                  </c:pt>
                  <c:pt idx="2">
                    <c:v>0.10569209697409104</c:v>
                  </c:pt>
                  <c:pt idx="3">
                    <c:v>7.0522691830591816E-2</c:v>
                  </c:pt>
                  <c:pt idx="4">
                    <c:v>9.1416202064134811E-2</c:v>
                  </c:pt>
                  <c:pt idx="5">
                    <c:v>0.15269766186284942</c:v>
                  </c:pt>
                  <c:pt idx="6">
                    <c:v>0.12687766800568623</c:v>
                  </c:pt>
                  <c:pt idx="7">
                    <c:v>0</c:v>
                  </c:pt>
                </c:numCache>
              </c:numRef>
            </c:minus>
          </c:errBars>
          <c:xVal>
            <c:numRef>
              <c:f>'Spot titration setup for MIC'!$N$148:$N$155</c:f>
              <c:numCache>
                <c:formatCode>0.00</c:formatCode>
                <c:ptCount val="8"/>
                <c:pt idx="0">
                  <c:v>1.7518291782156274</c:v>
                </c:pt>
                <c:pt idx="1">
                  <c:v>1.3906028477177741</c:v>
                </c:pt>
                <c:pt idx="2">
                  <c:v>1.4082689812842906</c:v>
                </c:pt>
                <c:pt idx="3">
                  <c:v>0.98330057046686858</c:v>
                </c:pt>
                <c:pt idx="4">
                  <c:v>1.2472438180448138</c:v>
                </c:pt>
                <c:pt idx="5">
                  <c:v>1.3904830549052283</c:v>
                </c:pt>
                <c:pt idx="6">
                  <c:v>1.1762603840550701</c:v>
                </c:pt>
                <c:pt idx="7">
                  <c:v>1</c:v>
                </c:pt>
              </c:numCache>
            </c:numRef>
          </c:xVal>
          <c:yVal>
            <c:numRef>
              <c:f>'Spot titration setup for MIC'!$Q$148:$Q$155</c:f>
              <c:numCache>
                <c:formatCode>0.00</c:formatCode>
                <c:ptCount val="8"/>
                <c:pt idx="0">
                  <c:v>2.0095549999999998</c:v>
                </c:pt>
                <c:pt idx="1">
                  <c:v>1.8145229999999999</c:v>
                </c:pt>
                <c:pt idx="2">
                  <c:v>2.0327069999999967</c:v>
                </c:pt>
                <c:pt idx="3">
                  <c:v>0.723437</c:v>
                </c:pt>
                <c:pt idx="4">
                  <c:v>1.9689460000000001</c:v>
                </c:pt>
                <c:pt idx="5">
                  <c:v>1.9739359999999999</c:v>
                </c:pt>
                <c:pt idx="6">
                  <c:v>1.1865399999999999</c:v>
                </c:pt>
                <c:pt idx="7">
                  <c:v>1</c:v>
                </c:pt>
              </c:numCache>
            </c:numRef>
          </c:yVal>
        </c:ser>
        <c:axId val="40824832"/>
        <c:axId val="40826752"/>
      </c:scatterChart>
      <c:valAx>
        <c:axId val="40824832"/>
        <c:scaling>
          <c:orientation val="minMax"/>
          <c:max val="2"/>
          <c:min val="0.8"/>
        </c:scaling>
        <c:axPos val="b"/>
        <c:title>
          <c:tx>
            <c:rich>
              <a:bodyPr/>
              <a:lstStyle/>
              <a:p>
                <a:pPr>
                  <a:defRPr/>
                </a:pPr>
                <a:r>
                  <a:rPr lang="en-US"/>
                  <a:t>MIC mut/wt</a:t>
                </a:r>
              </a:p>
            </c:rich>
          </c:tx>
          <c:layout/>
        </c:title>
        <c:numFmt formatCode="0.00" sourceLinked="1"/>
        <c:tickLblPos val="nextTo"/>
        <c:crossAx val="40826752"/>
        <c:crosses val="autoZero"/>
        <c:crossBetween val="midCat"/>
      </c:valAx>
      <c:valAx>
        <c:axId val="40826752"/>
        <c:scaling>
          <c:orientation val="minMax"/>
          <c:max val="2.5"/>
          <c:min val="0.5"/>
        </c:scaling>
        <c:axPos val="l"/>
        <c:title>
          <c:tx>
            <c:rich>
              <a:bodyPr rot="-5400000" vert="horz"/>
              <a:lstStyle/>
              <a:p>
                <a:pPr>
                  <a:defRPr/>
                </a:pPr>
                <a:r>
                  <a:rPr lang="en-US"/>
                  <a:t>bLac Expression mut/wt</a:t>
                </a:r>
              </a:p>
            </c:rich>
          </c:tx>
          <c:layout/>
        </c:title>
        <c:numFmt formatCode="0.00" sourceLinked="1"/>
        <c:tickLblPos val="nextTo"/>
        <c:crossAx val="40824832"/>
        <c:crosses val="autoZero"/>
        <c:crossBetween val="midCat"/>
      </c:valAx>
    </c:plotArea>
    <c:plotVisOnly val="1"/>
    <c:dispBlanksAs val="gap"/>
  </c:chart>
  <c:txPr>
    <a:bodyPr/>
    <a:lstStyle/>
    <a:p>
      <a:pPr>
        <a:defRPr sz="1400"/>
      </a:pPr>
      <a:endParaRPr lang="en-US"/>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a:pPr>
            <a:r>
              <a:rPr lang="en-US"/>
              <a:t>Spy</a:t>
            </a:r>
            <a:r>
              <a:rPr lang="en-US" baseline="0"/>
              <a:t> expression level under IPTG induction</a:t>
            </a:r>
            <a:endParaRPr lang="en-US"/>
          </a:p>
        </c:rich>
      </c:tx>
      <c:layout/>
    </c:title>
    <c:plotArea>
      <c:layout>
        <c:manualLayout>
          <c:layoutTarget val="inner"/>
          <c:xMode val="edge"/>
          <c:yMode val="edge"/>
          <c:x val="0.11106448942204371"/>
          <c:y val="0.14211900374155359"/>
          <c:w val="0.76391428420440854"/>
          <c:h val="0.68675797174289388"/>
        </c:manualLayout>
      </c:layout>
      <c:scatterChart>
        <c:scatterStyle val="lineMarker"/>
        <c:ser>
          <c:idx val="0"/>
          <c:order val="0"/>
          <c:tx>
            <c:v>WT</c:v>
          </c:tx>
          <c:spPr>
            <a:ln w="38100"/>
          </c:spPr>
          <c:marker>
            <c:symbol val="diamond"/>
            <c:size val="3"/>
          </c:marker>
          <c:errBars>
            <c:errDir val="y"/>
            <c:errBarType val="both"/>
            <c:errValType val="cust"/>
            <c:plus>
              <c:numRef>
                <c:f>Sheet3!$AI$2:$AI$6</c:f>
                <c:numCache>
                  <c:formatCode>General</c:formatCode>
                  <c:ptCount val="5"/>
                  <c:pt idx="0">
                    <c:v>0</c:v>
                  </c:pt>
                  <c:pt idx="1">
                    <c:v>4.0634235660206089E-2</c:v>
                  </c:pt>
                  <c:pt idx="2">
                    <c:v>5.9035074342020884E-2</c:v>
                  </c:pt>
                  <c:pt idx="3">
                    <c:v>5.2198508574604875E-2</c:v>
                  </c:pt>
                  <c:pt idx="4">
                    <c:v>4.0634358017883267E-2</c:v>
                  </c:pt>
                </c:numCache>
              </c:numRef>
            </c:plus>
            <c:minus>
              <c:numRef>
                <c:f>Sheet3!$AI$2:$AI$6</c:f>
                <c:numCache>
                  <c:formatCode>General</c:formatCode>
                  <c:ptCount val="5"/>
                  <c:pt idx="0">
                    <c:v>0</c:v>
                  </c:pt>
                  <c:pt idx="1">
                    <c:v>4.0634235660206089E-2</c:v>
                  </c:pt>
                  <c:pt idx="2">
                    <c:v>5.9035074342020884E-2</c:v>
                  </c:pt>
                  <c:pt idx="3">
                    <c:v>5.2198508574604875E-2</c:v>
                  </c:pt>
                  <c:pt idx="4">
                    <c:v>4.0634358017883267E-2</c:v>
                  </c:pt>
                </c:numCache>
              </c:numRef>
            </c:minus>
            <c:spPr>
              <a:ln w="25400"/>
            </c:spPr>
          </c:errBars>
          <c:xVal>
            <c:numRef>
              <c:f>Sheet3!$M$3:$M$7</c:f>
              <c:numCache>
                <c:formatCode>General</c:formatCode>
                <c:ptCount val="5"/>
                <c:pt idx="0">
                  <c:v>1.0000000000000005E-2</c:v>
                </c:pt>
                <c:pt idx="1">
                  <c:v>0.05</c:v>
                </c:pt>
                <c:pt idx="2">
                  <c:v>0.1</c:v>
                </c:pt>
                <c:pt idx="3">
                  <c:v>0.2</c:v>
                </c:pt>
                <c:pt idx="4">
                  <c:v>0.5</c:v>
                </c:pt>
              </c:numCache>
            </c:numRef>
          </c:xVal>
          <c:yVal>
            <c:numRef>
              <c:f>Sheet3!$AG$2:$AG$6</c:f>
              <c:numCache>
                <c:formatCode>General</c:formatCode>
                <c:ptCount val="5"/>
                <c:pt idx="0">
                  <c:v>1</c:v>
                </c:pt>
                <c:pt idx="1">
                  <c:v>1.9762316214142281</c:v>
                </c:pt>
                <c:pt idx="2">
                  <c:v>2.4403958748495191</c:v>
                </c:pt>
                <c:pt idx="3">
                  <c:v>2.6385952199257754</c:v>
                </c:pt>
                <c:pt idx="4">
                  <c:v>2.9870104029217153</c:v>
                </c:pt>
              </c:numCache>
            </c:numRef>
          </c:yVal>
        </c:ser>
        <c:ser>
          <c:idx val="1"/>
          <c:order val="1"/>
          <c:tx>
            <c:strRef>
              <c:f>Sheet3!$B$1</c:f>
              <c:strCache>
                <c:ptCount val="1"/>
                <c:pt idx="0">
                  <c:v>Q100L</c:v>
                </c:pt>
              </c:strCache>
            </c:strRef>
          </c:tx>
          <c:spPr>
            <a:ln w="19050"/>
          </c:spPr>
          <c:marker>
            <c:symbol val="square"/>
            <c:size val="3"/>
          </c:marker>
          <c:xVal>
            <c:numRef>
              <c:f>Sheet3!$M$3:$M$7</c:f>
              <c:numCache>
                <c:formatCode>General</c:formatCode>
                <c:ptCount val="5"/>
                <c:pt idx="0">
                  <c:v>1.0000000000000005E-2</c:v>
                </c:pt>
                <c:pt idx="1">
                  <c:v>0.05</c:v>
                </c:pt>
                <c:pt idx="2">
                  <c:v>0.1</c:v>
                </c:pt>
                <c:pt idx="3">
                  <c:v>0.2</c:v>
                </c:pt>
                <c:pt idx="4">
                  <c:v>0.5</c:v>
                </c:pt>
              </c:numCache>
            </c:numRef>
          </c:xVal>
          <c:yVal>
            <c:numRef>
              <c:f>Sheet3!$N$8:$N$12</c:f>
              <c:numCache>
                <c:formatCode>General</c:formatCode>
                <c:ptCount val="5"/>
                <c:pt idx="0">
                  <c:v>1.2203305785123966</c:v>
                </c:pt>
                <c:pt idx="1">
                  <c:v>2.3125958378970424</c:v>
                </c:pt>
                <c:pt idx="2">
                  <c:v>2.6566844919786057</c:v>
                </c:pt>
                <c:pt idx="3">
                  <c:v>2.7725454545454538</c:v>
                </c:pt>
                <c:pt idx="4">
                  <c:v>3.1277115987460884</c:v>
                </c:pt>
              </c:numCache>
            </c:numRef>
          </c:yVal>
        </c:ser>
        <c:ser>
          <c:idx val="2"/>
          <c:order val="2"/>
          <c:tx>
            <c:strRef>
              <c:f>Sheet3!$B$28</c:f>
              <c:strCache>
                <c:ptCount val="1"/>
                <c:pt idx="0">
                  <c:v>L32P</c:v>
                </c:pt>
              </c:strCache>
            </c:strRef>
          </c:tx>
          <c:spPr>
            <a:ln w="19050"/>
          </c:spPr>
          <c:marker>
            <c:symbol val="triangle"/>
            <c:size val="3"/>
          </c:marker>
          <c:xVal>
            <c:numRef>
              <c:f>Sheet3!$M$30:$M$34</c:f>
              <c:numCache>
                <c:formatCode>General</c:formatCode>
                <c:ptCount val="5"/>
                <c:pt idx="0">
                  <c:v>1.0000000000000005E-2</c:v>
                </c:pt>
                <c:pt idx="1">
                  <c:v>0.05</c:v>
                </c:pt>
                <c:pt idx="2">
                  <c:v>0.1</c:v>
                </c:pt>
                <c:pt idx="3">
                  <c:v>0.2</c:v>
                </c:pt>
                <c:pt idx="4">
                  <c:v>0.5</c:v>
                </c:pt>
              </c:numCache>
            </c:numRef>
          </c:xVal>
          <c:yVal>
            <c:numRef>
              <c:f>Sheet3!$N$35:$N$39</c:f>
              <c:numCache>
                <c:formatCode>General</c:formatCode>
                <c:ptCount val="5"/>
                <c:pt idx="0">
                  <c:v>0.73371083644725565</c:v>
                </c:pt>
                <c:pt idx="1">
                  <c:v>2.3375105414066488</c:v>
                </c:pt>
                <c:pt idx="2">
                  <c:v>2.6377795137193636</c:v>
                </c:pt>
                <c:pt idx="3">
                  <c:v>2.4110800072241267</c:v>
                </c:pt>
                <c:pt idx="4">
                  <c:v>2.7084053960567278</c:v>
                </c:pt>
              </c:numCache>
            </c:numRef>
          </c:yVal>
        </c:ser>
        <c:ser>
          <c:idx val="3"/>
          <c:order val="3"/>
          <c:tx>
            <c:strRef>
              <c:f>Sheet3!$B$54</c:f>
              <c:strCache>
                <c:ptCount val="1"/>
                <c:pt idx="0">
                  <c:v>F115I</c:v>
                </c:pt>
              </c:strCache>
            </c:strRef>
          </c:tx>
          <c:spPr>
            <a:ln w="19050"/>
          </c:spPr>
          <c:marker>
            <c:symbol val="triangle"/>
            <c:size val="3"/>
          </c:marker>
          <c:xVal>
            <c:numRef>
              <c:f>Sheet3!$M$56:$M$60</c:f>
              <c:numCache>
                <c:formatCode>General</c:formatCode>
                <c:ptCount val="5"/>
                <c:pt idx="0">
                  <c:v>1.0000000000000005E-2</c:v>
                </c:pt>
                <c:pt idx="1">
                  <c:v>0.05</c:v>
                </c:pt>
                <c:pt idx="2">
                  <c:v>0.1</c:v>
                </c:pt>
                <c:pt idx="3">
                  <c:v>0.2</c:v>
                </c:pt>
                <c:pt idx="4">
                  <c:v>0.5</c:v>
                </c:pt>
              </c:numCache>
            </c:numRef>
          </c:xVal>
          <c:yVal>
            <c:numRef>
              <c:f>Sheet3!$N$61:$N$65</c:f>
              <c:numCache>
                <c:formatCode>General</c:formatCode>
                <c:ptCount val="5"/>
                <c:pt idx="0">
                  <c:v>0.87734848484848604</c:v>
                </c:pt>
                <c:pt idx="1">
                  <c:v>1.929776531339032</c:v>
                </c:pt>
                <c:pt idx="2">
                  <c:v>2.4889787946428572</c:v>
                </c:pt>
                <c:pt idx="3">
                  <c:v>2.5234731735159817</c:v>
                </c:pt>
                <c:pt idx="4">
                  <c:v>2.8528645833333299</c:v>
                </c:pt>
              </c:numCache>
            </c:numRef>
          </c:yVal>
        </c:ser>
        <c:ser>
          <c:idx val="4"/>
          <c:order val="4"/>
          <c:tx>
            <c:strRef>
              <c:f>Sheet3!$B$78</c:f>
              <c:strCache>
                <c:ptCount val="1"/>
                <c:pt idx="0">
                  <c:v>Q49L</c:v>
                </c:pt>
              </c:strCache>
            </c:strRef>
          </c:tx>
          <c:spPr>
            <a:ln w="19050"/>
          </c:spPr>
          <c:marker>
            <c:symbol val="circle"/>
            <c:size val="3"/>
          </c:marker>
          <c:xVal>
            <c:numRef>
              <c:f>Sheet3!$M$80:$M$84</c:f>
              <c:numCache>
                <c:formatCode>General</c:formatCode>
                <c:ptCount val="5"/>
                <c:pt idx="0">
                  <c:v>1.0000000000000005E-2</c:v>
                </c:pt>
                <c:pt idx="1">
                  <c:v>0.05</c:v>
                </c:pt>
                <c:pt idx="2">
                  <c:v>0.1</c:v>
                </c:pt>
                <c:pt idx="3">
                  <c:v>0.2</c:v>
                </c:pt>
                <c:pt idx="4">
                  <c:v>0.5</c:v>
                </c:pt>
              </c:numCache>
            </c:numRef>
          </c:xVal>
          <c:yVal>
            <c:numRef>
              <c:f>Sheet3!$N$85:$N$89</c:f>
              <c:numCache>
                <c:formatCode>General</c:formatCode>
                <c:ptCount val="5"/>
                <c:pt idx="0">
                  <c:v>0.5679644444444446</c:v>
                </c:pt>
                <c:pt idx="1">
                  <c:v>0.99808270042193947</c:v>
                </c:pt>
                <c:pt idx="2">
                  <c:v>1.1402943722943704</c:v>
                </c:pt>
                <c:pt idx="3">
                  <c:v>1.3412571428571427</c:v>
                </c:pt>
                <c:pt idx="4">
                  <c:v>1.4635611814345972</c:v>
                </c:pt>
              </c:numCache>
            </c:numRef>
          </c:yVal>
        </c:ser>
        <c:ser>
          <c:idx val="5"/>
          <c:order val="5"/>
          <c:tx>
            <c:strRef>
              <c:f>Sheet3!$B$103</c:f>
              <c:strCache>
                <c:ptCount val="1"/>
                <c:pt idx="0">
                  <c:v>F115L</c:v>
                </c:pt>
              </c:strCache>
            </c:strRef>
          </c:tx>
          <c:spPr>
            <a:ln w="19050"/>
          </c:spPr>
          <c:marker>
            <c:symbol val="circle"/>
            <c:size val="3"/>
          </c:marker>
          <c:xVal>
            <c:numRef>
              <c:f>Sheet3!$M$105:$M$109</c:f>
              <c:numCache>
                <c:formatCode>General</c:formatCode>
                <c:ptCount val="5"/>
                <c:pt idx="0">
                  <c:v>1.0000000000000005E-2</c:v>
                </c:pt>
                <c:pt idx="1">
                  <c:v>0.05</c:v>
                </c:pt>
                <c:pt idx="2">
                  <c:v>0.1</c:v>
                </c:pt>
                <c:pt idx="3">
                  <c:v>0.2</c:v>
                </c:pt>
                <c:pt idx="4">
                  <c:v>0.5</c:v>
                </c:pt>
              </c:numCache>
            </c:numRef>
          </c:xVal>
          <c:yVal>
            <c:numRef>
              <c:f>Sheet3!$N$110:$N$114</c:f>
              <c:numCache>
                <c:formatCode>General</c:formatCode>
                <c:ptCount val="5"/>
                <c:pt idx="0">
                  <c:v>0.81467661691542415</c:v>
                </c:pt>
                <c:pt idx="1">
                  <c:v>2.0171420127087338</c:v>
                </c:pt>
                <c:pt idx="2">
                  <c:v>2.7667219458264301</c:v>
                </c:pt>
                <c:pt idx="3">
                  <c:v>2.72630928199241</c:v>
                </c:pt>
                <c:pt idx="4">
                  <c:v>3.0547768770361396</c:v>
                </c:pt>
              </c:numCache>
            </c:numRef>
          </c:yVal>
        </c:ser>
        <c:ser>
          <c:idx val="6"/>
          <c:order val="6"/>
          <c:tx>
            <c:strRef>
              <c:f>Sheet3!$B$129</c:f>
              <c:strCache>
                <c:ptCount val="1"/>
                <c:pt idx="0">
                  <c:v>H96L</c:v>
                </c:pt>
              </c:strCache>
            </c:strRef>
          </c:tx>
          <c:spPr>
            <a:ln w="19050"/>
          </c:spPr>
          <c:marker>
            <c:symbol val="diamond"/>
            <c:size val="3"/>
          </c:marker>
          <c:xVal>
            <c:numRef>
              <c:f>Sheet3!$M$132:$M$136</c:f>
              <c:numCache>
                <c:formatCode>General</c:formatCode>
                <c:ptCount val="5"/>
                <c:pt idx="0">
                  <c:v>1.0000000000000005E-2</c:v>
                </c:pt>
                <c:pt idx="1">
                  <c:v>0.05</c:v>
                </c:pt>
                <c:pt idx="2">
                  <c:v>0.1</c:v>
                </c:pt>
                <c:pt idx="3">
                  <c:v>0.2</c:v>
                </c:pt>
                <c:pt idx="4">
                  <c:v>0.5</c:v>
                </c:pt>
              </c:numCache>
            </c:numRef>
          </c:xVal>
          <c:yVal>
            <c:numRef>
              <c:f>Sheet3!$N$137:$N$141</c:f>
              <c:numCache>
                <c:formatCode>General</c:formatCode>
                <c:ptCount val="5"/>
                <c:pt idx="0">
                  <c:v>0.87860709256177383</c:v>
                </c:pt>
                <c:pt idx="1">
                  <c:v>1.2707371177133715</c:v>
                </c:pt>
                <c:pt idx="2">
                  <c:v>1.9165460050019747</c:v>
                </c:pt>
                <c:pt idx="3">
                  <c:v>2.3629129268066977</c:v>
                </c:pt>
                <c:pt idx="4">
                  <c:v>2.6550078215875819</c:v>
                </c:pt>
              </c:numCache>
            </c:numRef>
          </c:yVal>
        </c:ser>
        <c:ser>
          <c:idx val="7"/>
          <c:order val="7"/>
          <c:tx>
            <c:strRef>
              <c:f>Sheet3!$B$153</c:f>
              <c:strCache>
                <c:ptCount val="1"/>
                <c:pt idx="0">
                  <c:v>Q25R</c:v>
                </c:pt>
              </c:strCache>
            </c:strRef>
          </c:tx>
          <c:spPr>
            <a:ln w="19050"/>
          </c:spPr>
          <c:marker>
            <c:symbol val="square"/>
            <c:size val="3"/>
          </c:marker>
          <c:xVal>
            <c:numRef>
              <c:f>Sheet3!$M$155:$M$159</c:f>
              <c:numCache>
                <c:formatCode>General</c:formatCode>
                <c:ptCount val="5"/>
                <c:pt idx="0">
                  <c:v>1.0000000000000005E-2</c:v>
                </c:pt>
                <c:pt idx="1">
                  <c:v>0.05</c:v>
                </c:pt>
                <c:pt idx="2">
                  <c:v>0.1</c:v>
                </c:pt>
                <c:pt idx="3">
                  <c:v>0.2</c:v>
                </c:pt>
                <c:pt idx="4">
                  <c:v>0.5</c:v>
                </c:pt>
              </c:numCache>
            </c:numRef>
          </c:xVal>
          <c:yVal>
            <c:numRef>
              <c:f>Sheet3!$N$160:$N$164</c:f>
              <c:numCache>
                <c:formatCode>General</c:formatCode>
                <c:ptCount val="5"/>
                <c:pt idx="0">
                  <c:v>1.0533245556287032</c:v>
                </c:pt>
                <c:pt idx="1">
                  <c:v>2.2365835222978081</c:v>
                </c:pt>
                <c:pt idx="2">
                  <c:v>2.58446235637112</c:v>
                </c:pt>
                <c:pt idx="3">
                  <c:v>2.7712137486573658</c:v>
                </c:pt>
                <c:pt idx="4">
                  <c:v>3.4349643471846592</c:v>
                </c:pt>
              </c:numCache>
            </c:numRef>
          </c:yVal>
        </c:ser>
        <c:axId val="41707776"/>
        <c:axId val="41714048"/>
      </c:scatterChart>
      <c:valAx>
        <c:axId val="41707776"/>
        <c:scaling>
          <c:orientation val="minMax"/>
        </c:scaling>
        <c:axPos val="b"/>
        <c:title>
          <c:tx>
            <c:rich>
              <a:bodyPr/>
              <a:lstStyle/>
              <a:p>
                <a:pPr>
                  <a:defRPr/>
                </a:pPr>
                <a:r>
                  <a:rPr lang="en-US"/>
                  <a:t>IPTG concentration(mM)</a:t>
                </a:r>
              </a:p>
            </c:rich>
          </c:tx>
          <c:layout/>
        </c:title>
        <c:numFmt formatCode="General" sourceLinked="1"/>
        <c:majorTickMark val="none"/>
        <c:tickLblPos val="nextTo"/>
        <c:crossAx val="41714048"/>
        <c:crosses val="autoZero"/>
        <c:crossBetween val="midCat"/>
      </c:valAx>
      <c:valAx>
        <c:axId val="41714048"/>
        <c:scaling>
          <c:orientation val="minMax"/>
        </c:scaling>
        <c:axPos val="l"/>
        <c:majorGridlines/>
        <c:title>
          <c:tx>
            <c:rich>
              <a:bodyPr/>
              <a:lstStyle/>
              <a:p>
                <a:pPr>
                  <a:defRPr/>
                </a:pPr>
                <a:r>
                  <a:rPr lang="en-US"/>
                  <a:t>Intensity(a.u.)</a:t>
                </a:r>
              </a:p>
            </c:rich>
          </c:tx>
          <c:layout/>
        </c:title>
        <c:numFmt formatCode="General" sourceLinked="1"/>
        <c:majorTickMark val="none"/>
        <c:tickLblPos val="nextTo"/>
        <c:crossAx val="41707776"/>
        <c:crosses val="autoZero"/>
        <c:crossBetween val="midCat"/>
      </c:valAx>
    </c:plotArea>
    <c:legend>
      <c:legendPos val="r"/>
      <c:layout/>
    </c:legend>
    <c:plotVisOnly val="1"/>
    <c:dispBlanksAs val="gap"/>
  </c:chart>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en-US"/>
  <c:chart>
    <c:title>
      <c:tx>
        <c:rich>
          <a:bodyPr/>
          <a:lstStyle/>
          <a:p>
            <a:pPr>
              <a:defRPr sz="1100" b="1"/>
            </a:pPr>
            <a:r>
              <a:rPr lang="en-US" sz="1100" b="1"/>
              <a:t>Aggregation assay of aldolase</a:t>
            </a:r>
          </a:p>
        </c:rich>
      </c:tx>
      <c:layout>
        <c:manualLayout>
          <c:xMode val="edge"/>
          <c:yMode val="edge"/>
          <c:x val="0.29731416827613538"/>
          <c:y val="3.8190405927310628E-2"/>
        </c:manualLayout>
      </c:layout>
    </c:title>
    <c:plotArea>
      <c:layout>
        <c:manualLayout>
          <c:layoutTarget val="inner"/>
          <c:xMode val="edge"/>
          <c:yMode val="edge"/>
          <c:x val="0.14209036370453693"/>
          <c:y val="0.14816914955200525"/>
          <c:w val="0.78408645347902961"/>
          <c:h val="0.77721717903925658"/>
        </c:manualLayout>
      </c:layout>
      <c:scatterChart>
        <c:scatterStyle val="lineMarker"/>
        <c:ser>
          <c:idx val="0"/>
          <c:order val="0"/>
          <c:tx>
            <c:strRef>
              <c:f>'20131008 TPI to tst deg_clear'!$B$1</c:f>
              <c:strCache>
                <c:ptCount val="1"/>
                <c:pt idx="0">
                  <c:v>Ald</c:v>
                </c:pt>
              </c:strCache>
            </c:strRef>
          </c:tx>
          <c:spPr>
            <a:ln w="28575">
              <a:noFill/>
            </a:ln>
          </c:spPr>
          <c:trendline>
            <c:trendlineType val="linear"/>
            <c:dispRSqr val="1"/>
            <c:dispEq val="1"/>
            <c:trendlineLbl>
              <c:layout>
                <c:manualLayout>
                  <c:x val="-9.1912402955240724E-2"/>
                  <c:y val="6.2560540781458909E-2"/>
                </c:manualLayout>
              </c:layout>
              <c:numFmt formatCode="General" sourceLinked="0"/>
            </c:trendlineLbl>
          </c:trendline>
          <c:xVal>
            <c:numRef>
              <c:f>'20131008 TPI to tst deg_clear'!$A$2:$A$910</c:f>
              <c:numCache>
                <c:formatCode>General</c:formatCode>
                <c:ptCount val="909"/>
                <c:pt idx="0">
                  <c:v>1200.4290000000001</c:v>
                </c:pt>
                <c:pt idx="1">
                  <c:v>1201.329</c:v>
                </c:pt>
                <c:pt idx="2">
                  <c:v>1201.529</c:v>
                </c:pt>
                <c:pt idx="3">
                  <c:v>1201.6289999999999</c:v>
                </c:pt>
                <c:pt idx="4">
                  <c:v>1202.029</c:v>
                </c:pt>
                <c:pt idx="5">
                  <c:v>1202.829</c:v>
                </c:pt>
                <c:pt idx="6">
                  <c:v>1203.529</c:v>
                </c:pt>
                <c:pt idx="7">
                  <c:v>1204.1299999999999</c:v>
                </c:pt>
                <c:pt idx="8">
                  <c:v>1204.6299999999999</c:v>
                </c:pt>
                <c:pt idx="9">
                  <c:v>1205.1299999999999</c:v>
                </c:pt>
                <c:pt idx="10">
                  <c:v>1205.6299999999999</c:v>
                </c:pt>
                <c:pt idx="11">
                  <c:v>1206.83</c:v>
                </c:pt>
                <c:pt idx="12">
                  <c:v>1207.03</c:v>
                </c:pt>
                <c:pt idx="13">
                  <c:v>1207.23</c:v>
                </c:pt>
                <c:pt idx="14">
                  <c:v>1207.33</c:v>
                </c:pt>
                <c:pt idx="15">
                  <c:v>1209.1299999999999</c:v>
                </c:pt>
                <c:pt idx="16">
                  <c:v>1209.23</c:v>
                </c:pt>
                <c:pt idx="17">
                  <c:v>1209.8309999999999</c:v>
                </c:pt>
                <c:pt idx="18">
                  <c:v>1210.231</c:v>
                </c:pt>
                <c:pt idx="19">
                  <c:v>1210.8309999999999</c:v>
                </c:pt>
                <c:pt idx="20">
                  <c:v>1211.1309999999999</c:v>
                </c:pt>
                <c:pt idx="21">
                  <c:v>1211.6309999999999</c:v>
                </c:pt>
                <c:pt idx="22">
                  <c:v>1212.1309999999999</c:v>
                </c:pt>
                <c:pt idx="23">
                  <c:v>1212.931</c:v>
                </c:pt>
                <c:pt idx="24">
                  <c:v>1213.6309999999999</c:v>
                </c:pt>
                <c:pt idx="25">
                  <c:v>1214.0309999999999</c:v>
                </c:pt>
                <c:pt idx="26">
                  <c:v>1214.231</c:v>
                </c:pt>
                <c:pt idx="27">
                  <c:v>1214.8319999999999</c:v>
                </c:pt>
                <c:pt idx="28">
                  <c:v>1215.1319999999998</c:v>
                </c:pt>
                <c:pt idx="29">
                  <c:v>1215.932</c:v>
                </c:pt>
                <c:pt idx="30">
                  <c:v>1216.932</c:v>
                </c:pt>
                <c:pt idx="31">
                  <c:v>1217.0319999999999</c:v>
                </c:pt>
                <c:pt idx="32">
                  <c:v>1217.3319999999999</c:v>
                </c:pt>
                <c:pt idx="33">
                  <c:v>1218.5319999999999</c:v>
                </c:pt>
                <c:pt idx="34">
                  <c:v>1219.0319999999999</c:v>
                </c:pt>
                <c:pt idx="35">
                  <c:v>1219.3319999999999</c:v>
                </c:pt>
                <c:pt idx="36">
                  <c:v>1220.1329999999998</c:v>
                </c:pt>
                <c:pt idx="37">
                  <c:v>1220.7329999999999</c:v>
                </c:pt>
                <c:pt idx="38">
                  <c:v>1221.0329999999999</c:v>
                </c:pt>
                <c:pt idx="39">
                  <c:v>1221.5329999999999</c:v>
                </c:pt>
                <c:pt idx="40">
                  <c:v>1221.7329999999999</c:v>
                </c:pt>
                <c:pt idx="41">
                  <c:v>1223.1329999999998</c:v>
                </c:pt>
                <c:pt idx="42">
                  <c:v>1223.5329999999999</c:v>
                </c:pt>
                <c:pt idx="43">
                  <c:v>1224.0329999999999</c:v>
                </c:pt>
                <c:pt idx="44">
                  <c:v>1224.433</c:v>
                </c:pt>
                <c:pt idx="45">
                  <c:v>1225.2339999999999</c:v>
                </c:pt>
                <c:pt idx="46">
                  <c:v>1225.6339999999998</c:v>
                </c:pt>
                <c:pt idx="47">
                  <c:v>1226.0339999999999</c:v>
                </c:pt>
                <c:pt idx="48">
                  <c:v>1226.1339999999998</c:v>
                </c:pt>
                <c:pt idx="49">
                  <c:v>1227.2339999999999</c:v>
                </c:pt>
                <c:pt idx="50">
                  <c:v>1227.3339999999998</c:v>
                </c:pt>
                <c:pt idx="51">
                  <c:v>1228.3339999999998</c:v>
                </c:pt>
                <c:pt idx="52">
                  <c:v>1228.934</c:v>
                </c:pt>
                <c:pt idx="53">
                  <c:v>1230.0350000000001</c:v>
                </c:pt>
                <c:pt idx="54">
                  <c:v>1230.135</c:v>
                </c:pt>
                <c:pt idx="55">
                  <c:v>1230.3339999999998</c:v>
                </c:pt>
                <c:pt idx="56">
                  <c:v>1230.5350000000001</c:v>
                </c:pt>
                <c:pt idx="57">
                  <c:v>1231.5350000000001</c:v>
                </c:pt>
                <c:pt idx="58">
                  <c:v>1232.0350000000001</c:v>
                </c:pt>
                <c:pt idx="59">
                  <c:v>1232.9349999999999</c:v>
                </c:pt>
                <c:pt idx="60">
                  <c:v>1233.4349999999999</c:v>
                </c:pt>
                <c:pt idx="61">
                  <c:v>1233.7349999999999</c:v>
                </c:pt>
                <c:pt idx="62">
                  <c:v>1234.335</c:v>
                </c:pt>
                <c:pt idx="63">
                  <c:v>1235.135</c:v>
                </c:pt>
                <c:pt idx="64">
                  <c:v>1235.335</c:v>
                </c:pt>
                <c:pt idx="65">
                  <c:v>1236.136</c:v>
                </c:pt>
                <c:pt idx="66">
                  <c:v>1236.336</c:v>
                </c:pt>
                <c:pt idx="67">
                  <c:v>1237.0360000000001</c:v>
                </c:pt>
                <c:pt idx="68">
                  <c:v>1237.136</c:v>
                </c:pt>
                <c:pt idx="69">
                  <c:v>1237.9360000000001</c:v>
                </c:pt>
                <c:pt idx="70">
                  <c:v>1238.0360000000001</c:v>
                </c:pt>
                <c:pt idx="71">
                  <c:v>1239.0360000000001</c:v>
                </c:pt>
                <c:pt idx="72">
                  <c:v>1239.636</c:v>
                </c:pt>
                <c:pt idx="73">
                  <c:v>1240.136</c:v>
                </c:pt>
                <c:pt idx="74">
                  <c:v>1240.4370000000001</c:v>
                </c:pt>
                <c:pt idx="75">
                  <c:v>1241.6369999999999</c:v>
                </c:pt>
                <c:pt idx="76">
                  <c:v>1242.037</c:v>
                </c:pt>
                <c:pt idx="77">
                  <c:v>1242.7370000000001</c:v>
                </c:pt>
                <c:pt idx="78">
                  <c:v>1242.837</c:v>
                </c:pt>
                <c:pt idx="79">
                  <c:v>1244.2370000000001</c:v>
                </c:pt>
                <c:pt idx="80">
                  <c:v>1244.337</c:v>
                </c:pt>
                <c:pt idx="81">
                  <c:v>1244.837</c:v>
                </c:pt>
                <c:pt idx="82">
                  <c:v>1245.4370000000001</c:v>
                </c:pt>
                <c:pt idx="83">
                  <c:v>1246.338</c:v>
                </c:pt>
                <c:pt idx="84">
                  <c:v>1246.538</c:v>
                </c:pt>
                <c:pt idx="85">
                  <c:v>1247.038</c:v>
                </c:pt>
                <c:pt idx="86">
                  <c:v>1247.338</c:v>
                </c:pt>
                <c:pt idx="87">
                  <c:v>1247.838</c:v>
                </c:pt>
                <c:pt idx="88">
                  <c:v>1248.838</c:v>
                </c:pt>
                <c:pt idx="89">
                  <c:v>1249.038</c:v>
                </c:pt>
                <c:pt idx="90">
                  <c:v>1249.4380000000001</c:v>
                </c:pt>
                <c:pt idx="91">
                  <c:v>1250.038</c:v>
                </c:pt>
                <c:pt idx="92">
                  <c:v>1250.6379999999999</c:v>
                </c:pt>
                <c:pt idx="93">
                  <c:v>1251.239</c:v>
                </c:pt>
                <c:pt idx="94">
                  <c:v>1251.6389999999999</c:v>
                </c:pt>
                <c:pt idx="95">
                  <c:v>1252.3389999999999</c:v>
                </c:pt>
                <c:pt idx="96">
                  <c:v>1252.9390000000001</c:v>
                </c:pt>
                <c:pt idx="97">
                  <c:v>1253.4390000000001</c:v>
                </c:pt>
                <c:pt idx="98">
                  <c:v>1253.9390000000001</c:v>
                </c:pt>
                <c:pt idx="99">
                  <c:v>1255.039</c:v>
                </c:pt>
                <c:pt idx="100">
                  <c:v>1255.239</c:v>
                </c:pt>
                <c:pt idx="101">
                  <c:v>1255.6389999999999</c:v>
                </c:pt>
                <c:pt idx="102">
                  <c:v>1255.9390000000001</c:v>
                </c:pt>
                <c:pt idx="103">
                  <c:v>1257.04</c:v>
                </c:pt>
                <c:pt idx="104">
                  <c:v>1257.3399999999999</c:v>
                </c:pt>
                <c:pt idx="105">
                  <c:v>1258.1399999999999</c:v>
                </c:pt>
                <c:pt idx="106">
                  <c:v>1258.74</c:v>
                </c:pt>
                <c:pt idx="107">
                  <c:v>1259.1399999999999</c:v>
                </c:pt>
                <c:pt idx="108">
                  <c:v>1259.24</c:v>
                </c:pt>
                <c:pt idx="109">
                  <c:v>1260.1399999999999</c:v>
                </c:pt>
                <c:pt idx="110">
                  <c:v>1260.3399999999999</c:v>
                </c:pt>
                <c:pt idx="111">
                  <c:v>1261.24</c:v>
                </c:pt>
                <c:pt idx="112">
                  <c:v>1261.74</c:v>
                </c:pt>
                <c:pt idx="113">
                  <c:v>1262.441</c:v>
                </c:pt>
                <c:pt idx="114">
                  <c:v>1262.941</c:v>
                </c:pt>
                <c:pt idx="115">
                  <c:v>1263.441</c:v>
                </c:pt>
                <c:pt idx="116">
                  <c:v>1264.241</c:v>
                </c:pt>
                <c:pt idx="117">
                  <c:v>1264.3409999999999</c:v>
                </c:pt>
                <c:pt idx="118">
                  <c:v>1265.3409999999999</c:v>
                </c:pt>
                <c:pt idx="119">
                  <c:v>1266.241</c:v>
                </c:pt>
                <c:pt idx="120">
                  <c:v>1266.3409999999999</c:v>
                </c:pt>
                <c:pt idx="121">
                  <c:v>1266.8419999999999</c:v>
                </c:pt>
                <c:pt idx="122">
                  <c:v>1266.942</c:v>
                </c:pt>
                <c:pt idx="123">
                  <c:v>1267.8419999999999</c:v>
                </c:pt>
                <c:pt idx="124">
                  <c:v>1268.242</c:v>
                </c:pt>
                <c:pt idx="125">
                  <c:v>1269.442</c:v>
                </c:pt>
                <c:pt idx="126">
                  <c:v>1269.6419999999998</c:v>
                </c:pt>
                <c:pt idx="127">
                  <c:v>1270.742</c:v>
                </c:pt>
                <c:pt idx="128">
                  <c:v>1270.8419999999999</c:v>
                </c:pt>
                <c:pt idx="129">
                  <c:v>1271.1419999999998</c:v>
                </c:pt>
                <c:pt idx="130">
                  <c:v>1271.242</c:v>
                </c:pt>
                <c:pt idx="131">
                  <c:v>1272.2429999999999</c:v>
                </c:pt>
                <c:pt idx="132">
                  <c:v>1272.8429999999998</c:v>
                </c:pt>
                <c:pt idx="133">
                  <c:v>1273.443</c:v>
                </c:pt>
                <c:pt idx="134">
                  <c:v>1274.0429999999999</c:v>
                </c:pt>
                <c:pt idx="135">
                  <c:v>1274.443</c:v>
                </c:pt>
                <c:pt idx="136">
                  <c:v>1275.0429999999999</c:v>
                </c:pt>
                <c:pt idx="137">
                  <c:v>1275.7429999999999</c:v>
                </c:pt>
                <c:pt idx="138">
                  <c:v>1276.1429999999998</c:v>
                </c:pt>
                <c:pt idx="139">
                  <c:v>1277.1439999999998</c:v>
                </c:pt>
                <c:pt idx="140">
                  <c:v>1277.443</c:v>
                </c:pt>
                <c:pt idx="141">
                  <c:v>1278.1439999999998</c:v>
                </c:pt>
                <c:pt idx="142">
                  <c:v>1278.3439999999998</c:v>
                </c:pt>
                <c:pt idx="143">
                  <c:v>1278.944</c:v>
                </c:pt>
                <c:pt idx="144">
                  <c:v>1279.444</c:v>
                </c:pt>
                <c:pt idx="145">
                  <c:v>1280.5439999999999</c:v>
                </c:pt>
                <c:pt idx="146">
                  <c:v>1280.6439999999998</c:v>
                </c:pt>
                <c:pt idx="147">
                  <c:v>1281.0439999999999</c:v>
                </c:pt>
                <c:pt idx="148">
                  <c:v>1281.7439999999999</c:v>
                </c:pt>
                <c:pt idx="149">
                  <c:v>1282.5450000000001</c:v>
                </c:pt>
                <c:pt idx="150">
                  <c:v>1282.845</c:v>
                </c:pt>
                <c:pt idx="151">
                  <c:v>1283.145</c:v>
                </c:pt>
                <c:pt idx="152">
                  <c:v>1284.0450000000001</c:v>
                </c:pt>
                <c:pt idx="153">
                  <c:v>1284.845</c:v>
                </c:pt>
                <c:pt idx="154">
                  <c:v>1284.9449999999999</c:v>
                </c:pt>
                <c:pt idx="155">
                  <c:v>1285.645</c:v>
                </c:pt>
                <c:pt idx="156">
                  <c:v>1286.0450000000001</c:v>
                </c:pt>
                <c:pt idx="157">
                  <c:v>1286.9449999999999</c:v>
                </c:pt>
                <c:pt idx="158">
                  <c:v>1287.0450000000001</c:v>
                </c:pt>
                <c:pt idx="159">
                  <c:v>1287.7449999999999</c:v>
                </c:pt>
                <c:pt idx="160">
                  <c:v>1287.9460000000001</c:v>
                </c:pt>
                <c:pt idx="161">
                  <c:v>1288.9460000000001</c:v>
                </c:pt>
                <c:pt idx="162">
                  <c:v>1289.146</c:v>
                </c:pt>
                <c:pt idx="163">
                  <c:v>1289.846</c:v>
                </c:pt>
                <c:pt idx="164">
                  <c:v>1289.9460000000001</c:v>
                </c:pt>
                <c:pt idx="165">
                  <c:v>1290.846</c:v>
                </c:pt>
                <c:pt idx="166">
                  <c:v>1291.2460000000001</c:v>
                </c:pt>
                <c:pt idx="167">
                  <c:v>1291.9460000000001</c:v>
                </c:pt>
                <c:pt idx="168">
                  <c:v>1292.546</c:v>
                </c:pt>
                <c:pt idx="169">
                  <c:v>1293.047</c:v>
                </c:pt>
                <c:pt idx="170">
                  <c:v>1293.2460000000001</c:v>
                </c:pt>
                <c:pt idx="171">
                  <c:v>1294.047</c:v>
                </c:pt>
                <c:pt idx="172">
                  <c:v>1294.6469999999999</c:v>
                </c:pt>
                <c:pt idx="173">
                  <c:v>1295.7470000000001</c:v>
                </c:pt>
                <c:pt idx="174">
                  <c:v>1296.047</c:v>
                </c:pt>
                <c:pt idx="175">
                  <c:v>1296.2470000000001</c:v>
                </c:pt>
                <c:pt idx="176">
                  <c:v>1296.347</c:v>
                </c:pt>
                <c:pt idx="177">
                  <c:v>1297.6469999999999</c:v>
                </c:pt>
                <c:pt idx="178">
                  <c:v>1297.9470000000001</c:v>
                </c:pt>
                <c:pt idx="179">
                  <c:v>1298.748</c:v>
                </c:pt>
                <c:pt idx="180">
                  <c:v>1299.048</c:v>
                </c:pt>
                <c:pt idx="181">
                  <c:v>1300.248</c:v>
                </c:pt>
                <c:pt idx="182">
                  <c:v>1300.548</c:v>
                </c:pt>
                <c:pt idx="183">
                  <c:v>1300.748</c:v>
                </c:pt>
                <c:pt idx="184">
                  <c:v>1301.1479999999999</c:v>
                </c:pt>
                <c:pt idx="185">
                  <c:v>1302.1479999999999</c:v>
                </c:pt>
                <c:pt idx="186">
                  <c:v>1302.248</c:v>
                </c:pt>
                <c:pt idx="187">
                  <c:v>1303.4480000000001</c:v>
                </c:pt>
                <c:pt idx="188">
                  <c:v>1303.6489999999999</c:v>
                </c:pt>
                <c:pt idx="189">
                  <c:v>1304.1489999999999</c:v>
                </c:pt>
                <c:pt idx="190">
                  <c:v>1304.3489999999999</c:v>
                </c:pt>
                <c:pt idx="191">
                  <c:v>1305.4490000000001</c:v>
                </c:pt>
                <c:pt idx="192">
                  <c:v>1305.549</c:v>
                </c:pt>
                <c:pt idx="193">
                  <c:v>1306.3489999999999</c:v>
                </c:pt>
                <c:pt idx="194">
                  <c:v>1306.4490000000001</c:v>
                </c:pt>
                <c:pt idx="195">
                  <c:v>1307.749</c:v>
                </c:pt>
                <c:pt idx="196">
                  <c:v>1307.9490000000001</c:v>
                </c:pt>
                <c:pt idx="197">
                  <c:v>1308.55</c:v>
                </c:pt>
                <c:pt idx="198">
                  <c:v>1309.3499999999999</c:v>
                </c:pt>
                <c:pt idx="199">
                  <c:v>1309.95</c:v>
                </c:pt>
                <c:pt idx="200">
                  <c:v>1310.1499999999999</c:v>
                </c:pt>
                <c:pt idx="201">
                  <c:v>1310.75</c:v>
                </c:pt>
                <c:pt idx="202">
                  <c:v>1311.35</c:v>
                </c:pt>
                <c:pt idx="203">
                  <c:v>1311.85</c:v>
                </c:pt>
                <c:pt idx="204">
                  <c:v>1311.95</c:v>
                </c:pt>
                <c:pt idx="205">
                  <c:v>1313.35</c:v>
                </c:pt>
                <c:pt idx="206">
                  <c:v>1313.6499999999999</c:v>
                </c:pt>
                <c:pt idx="207">
                  <c:v>1313.95</c:v>
                </c:pt>
                <c:pt idx="208">
                  <c:v>1314.451</c:v>
                </c:pt>
                <c:pt idx="209">
                  <c:v>1315.751</c:v>
                </c:pt>
                <c:pt idx="210">
                  <c:v>1315.951</c:v>
                </c:pt>
                <c:pt idx="211">
                  <c:v>1316.451</c:v>
                </c:pt>
                <c:pt idx="212">
                  <c:v>1316.8509999999999</c:v>
                </c:pt>
                <c:pt idx="213">
                  <c:v>1317.751</c:v>
                </c:pt>
                <c:pt idx="214">
                  <c:v>1318.0509999999999</c:v>
                </c:pt>
                <c:pt idx="215">
                  <c:v>1318.451</c:v>
                </c:pt>
                <c:pt idx="216">
                  <c:v>1319.0519999999999</c:v>
                </c:pt>
                <c:pt idx="217">
                  <c:v>1319.952</c:v>
                </c:pt>
                <c:pt idx="218">
                  <c:v>1320.3519999999999</c:v>
                </c:pt>
                <c:pt idx="219">
                  <c:v>1320.452</c:v>
                </c:pt>
                <c:pt idx="220">
                  <c:v>1320.752</c:v>
                </c:pt>
                <c:pt idx="221">
                  <c:v>1322.252</c:v>
                </c:pt>
                <c:pt idx="222">
                  <c:v>1322.3519999999999</c:v>
                </c:pt>
                <c:pt idx="223">
                  <c:v>1323.3519999999999</c:v>
                </c:pt>
                <c:pt idx="224">
                  <c:v>1323.6519999999998</c:v>
                </c:pt>
                <c:pt idx="225">
                  <c:v>1324.0519999999999</c:v>
                </c:pt>
                <c:pt idx="226">
                  <c:v>1324.7529999999999</c:v>
                </c:pt>
                <c:pt idx="227">
                  <c:v>1325.3529999999998</c:v>
                </c:pt>
                <c:pt idx="228">
                  <c:v>1325.7529999999999</c:v>
                </c:pt>
                <c:pt idx="229">
                  <c:v>1326.0529999999999</c:v>
                </c:pt>
                <c:pt idx="230">
                  <c:v>1326.8529999999998</c:v>
                </c:pt>
                <c:pt idx="231">
                  <c:v>1327.3529999999998</c:v>
                </c:pt>
                <c:pt idx="232">
                  <c:v>1327.6529999999998</c:v>
                </c:pt>
                <c:pt idx="233">
                  <c:v>1328.7529999999999</c:v>
                </c:pt>
                <c:pt idx="234">
                  <c:v>1328.8529999999998</c:v>
                </c:pt>
                <c:pt idx="235">
                  <c:v>1329.453</c:v>
                </c:pt>
                <c:pt idx="236">
                  <c:v>1329.8539999999998</c:v>
                </c:pt>
                <c:pt idx="237">
                  <c:v>1330.6539999999998</c:v>
                </c:pt>
                <c:pt idx="238">
                  <c:v>1331.1539999999998</c:v>
                </c:pt>
                <c:pt idx="239">
                  <c:v>1331.7539999999999</c:v>
                </c:pt>
                <c:pt idx="240">
                  <c:v>1331.8539999999998</c:v>
                </c:pt>
                <c:pt idx="241">
                  <c:v>1332.5539999999999</c:v>
                </c:pt>
                <c:pt idx="242">
                  <c:v>1332.954</c:v>
                </c:pt>
                <c:pt idx="243">
                  <c:v>1334.0539999999999</c:v>
                </c:pt>
                <c:pt idx="244">
                  <c:v>1334.1539999999998</c:v>
                </c:pt>
                <c:pt idx="245">
                  <c:v>1335.155</c:v>
                </c:pt>
                <c:pt idx="246">
                  <c:v>1335.4549999999999</c:v>
                </c:pt>
                <c:pt idx="247">
                  <c:v>1336.5550000000001</c:v>
                </c:pt>
                <c:pt idx="248">
                  <c:v>1336.7550000000001</c:v>
                </c:pt>
                <c:pt idx="249">
                  <c:v>1337.0550000000001</c:v>
                </c:pt>
                <c:pt idx="250">
                  <c:v>1337.9549999999999</c:v>
                </c:pt>
                <c:pt idx="251">
                  <c:v>1338.155</c:v>
                </c:pt>
                <c:pt idx="252">
                  <c:v>1338.9549999999999</c:v>
                </c:pt>
                <c:pt idx="253">
                  <c:v>1339.2550000000001</c:v>
                </c:pt>
                <c:pt idx="254">
                  <c:v>1339.7550000000001</c:v>
                </c:pt>
                <c:pt idx="255">
                  <c:v>1340.4560000000001</c:v>
                </c:pt>
                <c:pt idx="256">
                  <c:v>1340.556</c:v>
                </c:pt>
                <c:pt idx="257">
                  <c:v>1341.4560000000001</c:v>
                </c:pt>
                <c:pt idx="258">
                  <c:v>1341.6559999999999</c:v>
                </c:pt>
                <c:pt idx="259">
                  <c:v>1343.056</c:v>
                </c:pt>
                <c:pt idx="260">
                  <c:v>1343.2560000000001</c:v>
                </c:pt>
                <c:pt idx="261">
                  <c:v>1343.856</c:v>
                </c:pt>
                <c:pt idx="262">
                  <c:v>1344.4560000000001</c:v>
                </c:pt>
                <c:pt idx="263">
                  <c:v>1344.6559999999999</c:v>
                </c:pt>
                <c:pt idx="264">
                  <c:v>1345.2560000000001</c:v>
                </c:pt>
                <c:pt idx="265">
                  <c:v>1345.857</c:v>
                </c:pt>
                <c:pt idx="266">
                  <c:v>1346.057</c:v>
                </c:pt>
                <c:pt idx="267">
                  <c:v>1347.057</c:v>
                </c:pt>
                <c:pt idx="268">
                  <c:v>1347.357</c:v>
                </c:pt>
                <c:pt idx="269">
                  <c:v>1348.2570000000001</c:v>
                </c:pt>
                <c:pt idx="270">
                  <c:v>1348.4570000000001</c:v>
                </c:pt>
                <c:pt idx="271">
                  <c:v>1349.4570000000001</c:v>
                </c:pt>
                <c:pt idx="272">
                  <c:v>1349.7570000000001</c:v>
                </c:pt>
                <c:pt idx="273">
                  <c:v>1350.1569999999999</c:v>
                </c:pt>
                <c:pt idx="274">
                  <c:v>1350.9580000000001</c:v>
                </c:pt>
                <c:pt idx="275">
                  <c:v>1351.3579999999999</c:v>
                </c:pt>
                <c:pt idx="276">
                  <c:v>1351.558</c:v>
                </c:pt>
                <c:pt idx="277">
                  <c:v>1352.558</c:v>
                </c:pt>
                <c:pt idx="278">
                  <c:v>1352.9580000000001</c:v>
                </c:pt>
                <c:pt idx="279">
                  <c:v>1353.8579999999999</c:v>
                </c:pt>
                <c:pt idx="280">
                  <c:v>1354.058</c:v>
                </c:pt>
                <c:pt idx="281">
                  <c:v>1354.6579999999999</c:v>
                </c:pt>
                <c:pt idx="282">
                  <c:v>1355.4580000000001</c:v>
                </c:pt>
                <c:pt idx="283">
                  <c:v>1355.8589999999999</c:v>
                </c:pt>
                <c:pt idx="284">
                  <c:v>1355.9580000000001</c:v>
                </c:pt>
                <c:pt idx="285">
                  <c:v>1356.9590000000001</c:v>
                </c:pt>
                <c:pt idx="286">
                  <c:v>1357.1589999999999</c:v>
                </c:pt>
                <c:pt idx="287">
                  <c:v>1357.9590000000001</c:v>
                </c:pt>
                <c:pt idx="288">
                  <c:v>1358.759</c:v>
                </c:pt>
                <c:pt idx="289">
                  <c:v>1359.4590000000001</c:v>
                </c:pt>
                <c:pt idx="290">
                  <c:v>1359.9590000000001</c:v>
                </c:pt>
                <c:pt idx="291">
                  <c:v>1360.6589999999999</c:v>
                </c:pt>
                <c:pt idx="292">
                  <c:v>1360.9590000000001</c:v>
                </c:pt>
                <c:pt idx="293">
                  <c:v>1361.76</c:v>
                </c:pt>
                <c:pt idx="294">
                  <c:v>1361.86</c:v>
                </c:pt>
                <c:pt idx="295">
                  <c:v>1362.86</c:v>
                </c:pt>
                <c:pt idx="296">
                  <c:v>1363.06</c:v>
                </c:pt>
                <c:pt idx="297">
                  <c:v>1363.56</c:v>
                </c:pt>
                <c:pt idx="298">
                  <c:v>1363.6599999999999</c:v>
                </c:pt>
                <c:pt idx="299">
                  <c:v>1364.56</c:v>
                </c:pt>
                <c:pt idx="300">
                  <c:v>1364.96</c:v>
                </c:pt>
                <c:pt idx="301">
                  <c:v>1366.1609999999998</c:v>
                </c:pt>
                <c:pt idx="302">
                  <c:v>1366.36</c:v>
                </c:pt>
                <c:pt idx="303">
                  <c:v>1367.261</c:v>
                </c:pt>
                <c:pt idx="304">
                  <c:v>1367.3609999999999</c:v>
                </c:pt>
                <c:pt idx="305">
                  <c:v>1368.5609999999999</c:v>
                </c:pt>
                <c:pt idx="306">
                  <c:v>1368.761</c:v>
                </c:pt>
                <c:pt idx="307">
                  <c:v>1369.261</c:v>
                </c:pt>
                <c:pt idx="308">
                  <c:v>1369.761</c:v>
                </c:pt>
                <c:pt idx="309">
                  <c:v>1369.961</c:v>
                </c:pt>
                <c:pt idx="310">
                  <c:v>1370.961</c:v>
                </c:pt>
                <c:pt idx="311">
                  <c:v>1371.962</c:v>
                </c:pt>
                <c:pt idx="312">
                  <c:v>1372.0619999999999</c:v>
                </c:pt>
                <c:pt idx="313">
                  <c:v>1372.1619999999998</c:v>
                </c:pt>
                <c:pt idx="314">
                  <c:v>1372.8619999999999</c:v>
                </c:pt>
                <c:pt idx="315">
                  <c:v>1373.3619999999999</c:v>
                </c:pt>
                <c:pt idx="316">
                  <c:v>1374.0619999999999</c:v>
                </c:pt>
                <c:pt idx="317">
                  <c:v>1374.462</c:v>
                </c:pt>
                <c:pt idx="318">
                  <c:v>1374.6619999999998</c:v>
                </c:pt>
                <c:pt idx="319">
                  <c:v>1375.962</c:v>
                </c:pt>
                <c:pt idx="320">
                  <c:v>1376.3619999999999</c:v>
                </c:pt>
                <c:pt idx="321">
                  <c:v>1376.8629999999998</c:v>
                </c:pt>
                <c:pt idx="322">
                  <c:v>1377.1629999999998</c:v>
                </c:pt>
                <c:pt idx="323">
                  <c:v>1377.6629999999998</c:v>
                </c:pt>
                <c:pt idx="324">
                  <c:v>1377.963</c:v>
                </c:pt>
                <c:pt idx="325">
                  <c:v>1378.7629999999999</c:v>
                </c:pt>
                <c:pt idx="326">
                  <c:v>1379.7629999999999</c:v>
                </c:pt>
                <c:pt idx="327">
                  <c:v>1380.1629999999998</c:v>
                </c:pt>
                <c:pt idx="328">
                  <c:v>1380.8629999999998</c:v>
                </c:pt>
                <c:pt idx="329">
                  <c:v>1381.1629999999998</c:v>
                </c:pt>
                <c:pt idx="330">
                  <c:v>1381.3629999999998</c:v>
                </c:pt>
                <c:pt idx="331">
                  <c:v>1382.5639999999999</c:v>
                </c:pt>
                <c:pt idx="332">
                  <c:v>1383.0639999999999</c:v>
                </c:pt>
                <c:pt idx="333">
                  <c:v>1383.1639999999998</c:v>
                </c:pt>
                <c:pt idx="334">
                  <c:v>1383.5639999999999</c:v>
                </c:pt>
                <c:pt idx="335">
                  <c:v>1384.8639999999998</c:v>
                </c:pt>
                <c:pt idx="336">
                  <c:v>1385.2639999999999</c:v>
                </c:pt>
                <c:pt idx="337">
                  <c:v>1385.5639999999999</c:v>
                </c:pt>
                <c:pt idx="338">
                  <c:v>1385.8639999999998</c:v>
                </c:pt>
                <c:pt idx="339">
                  <c:v>1386.5639999999999</c:v>
                </c:pt>
                <c:pt idx="340">
                  <c:v>1386.8639999999998</c:v>
                </c:pt>
                <c:pt idx="341">
                  <c:v>1387.865</c:v>
                </c:pt>
                <c:pt idx="342">
                  <c:v>1388.0650000000001</c:v>
                </c:pt>
                <c:pt idx="343">
                  <c:v>1389.0650000000001</c:v>
                </c:pt>
                <c:pt idx="344">
                  <c:v>1389.5650000000001</c:v>
                </c:pt>
                <c:pt idx="345">
                  <c:v>1390.2650000000001</c:v>
                </c:pt>
                <c:pt idx="346">
                  <c:v>1390.5650000000001</c:v>
                </c:pt>
                <c:pt idx="347">
                  <c:v>1391.0650000000001</c:v>
                </c:pt>
                <c:pt idx="348">
                  <c:v>1391.5650000000001</c:v>
                </c:pt>
                <c:pt idx="349">
                  <c:v>1392.365</c:v>
                </c:pt>
                <c:pt idx="350">
                  <c:v>1392.6659999999999</c:v>
                </c:pt>
                <c:pt idx="351">
                  <c:v>1393.1659999999999</c:v>
                </c:pt>
                <c:pt idx="352">
                  <c:v>1393.9660000000001</c:v>
                </c:pt>
                <c:pt idx="353">
                  <c:v>1394.7660000000001</c:v>
                </c:pt>
                <c:pt idx="354">
                  <c:v>1394.9660000000001</c:v>
                </c:pt>
                <c:pt idx="355">
                  <c:v>1395.366</c:v>
                </c:pt>
                <c:pt idx="356">
                  <c:v>1395.9660000000001</c:v>
                </c:pt>
                <c:pt idx="357">
                  <c:v>1397.066</c:v>
                </c:pt>
                <c:pt idx="358">
                  <c:v>1397.1659999999999</c:v>
                </c:pt>
                <c:pt idx="359">
                  <c:v>1398.2670000000001</c:v>
                </c:pt>
                <c:pt idx="360">
                  <c:v>1398.367</c:v>
                </c:pt>
                <c:pt idx="361">
                  <c:v>1398.7670000000001</c:v>
                </c:pt>
                <c:pt idx="362">
                  <c:v>1399.2670000000001</c:v>
                </c:pt>
                <c:pt idx="363">
                  <c:v>1400.367</c:v>
                </c:pt>
                <c:pt idx="364">
                  <c:v>1400.4670000000001</c:v>
                </c:pt>
                <c:pt idx="365">
                  <c:v>1401.367</c:v>
                </c:pt>
                <c:pt idx="366">
                  <c:v>1401.7670000000001</c:v>
                </c:pt>
                <c:pt idx="367">
                  <c:v>1401.867</c:v>
                </c:pt>
                <c:pt idx="368">
                  <c:v>1402.067</c:v>
                </c:pt>
                <c:pt idx="369">
                  <c:v>1402.9680000000001</c:v>
                </c:pt>
                <c:pt idx="370">
                  <c:v>1403.4680000000001</c:v>
                </c:pt>
                <c:pt idx="371">
                  <c:v>1404.4680000000001</c:v>
                </c:pt>
                <c:pt idx="372">
                  <c:v>1404.768</c:v>
                </c:pt>
                <c:pt idx="373">
                  <c:v>1406.068</c:v>
                </c:pt>
                <c:pt idx="374">
                  <c:v>1406.1679999999999</c:v>
                </c:pt>
                <c:pt idx="375">
                  <c:v>1406.4680000000001</c:v>
                </c:pt>
                <c:pt idx="376">
                  <c:v>1406.568</c:v>
                </c:pt>
                <c:pt idx="377">
                  <c:v>1407.4680000000001</c:v>
                </c:pt>
                <c:pt idx="378">
                  <c:v>1408.1679999999999</c:v>
                </c:pt>
                <c:pt idx="379">
                  <c:v>1408.6689999999999</c:v>
                </c:pt>
                <c:pt idx="380">
                  <c:v>1408.769</c:v>
                </c:pt>
                <c:pt idx="381">
                  <c:v>1409.8689999999999</c:v>
                </c:pt>
                <c:pt idx="382">
                  <c:v>1409.9690000000001</c:v>
                </c:pt>
                <c:pt idx="383">
                  <c:v>1410.8689999999999</c:v>
                </c:pt>
                <c:pt idx="384">
                  <c:v>1411.6689999999999</c:v>
                </c:pt>
                <c:pt idx="385">
                  <c:v>1412.269</c:v>
                </c:pt>
                <c:pt idx="386">
                  <c:v>1412.569</c:v>
                </c:pt>
                <c:pt idx="387">
                  <c:v>1413.37</c:v>
                </c:pt>
                <c:pt idx="388">
                  <c:v>1413.569</c:v>
                </c:pt>
                <c:pt idx="389">
                  <c:v>1414.37</c:v>
                </c:pt>
                <c:pt idx="390">
                  <c:v>1414.97</c:v>
                </c:pt>
                <c:pt idx="391">
                  <c:v>1415.37</c:v>
                </c:pt>
                <c:pt idx="392">
                  <c:v>1415.6699999999998</c:v>
                </c:pt>
                <c:pt idx="393">
                  <c:v>1416.6699999999998</c:v>
                </c:pt>
                <c:pt idx="394">
                  <c:v>1416.87</c:v>
                </c:pt>
                <c:pt idx="395">
                  <c:v>1417.87</c:v>
                </c:pt>
                <c:pt idx="396">
                  <c:v>1418.27</c:v>
                </c:pt>
                <c:pt idx="397">
                  <c:v>1418.5709999999999</c:v>
                </c:pt>
                <c:pt idx="398">
                  <c:v>1419.3709999999999</c:v>
                </c:pt>
                <c:pt idx="399">
                  <c:v>1419.471</c:v>
                </c:pt>
                <c:pt idx="400">
                  <c:v>1419.971</c:v>
                </c:pt>
                <c:pt idx="401">
                  <c:v>1420.5709999999999</c:v>
                </c:pt>
                <c:pt idx="402">
                  <c:v>1421.1709999999998</c:v>
                </c:pt>
                <c:pt idx="403">
                  <c:v>1422.271</c:v>
                </c:pt>
                <c:pt idx="404">
                  <c:v>1422.471</c:v>
                </c:pt>
                <c:pt idx="405">
                  <c:v>1423.3709999999999</c:v>
                </c:pt>
                <c:pt idx="406">
                  <c:v>1423.6709999999998</c:v>
                </c:pt>
                <c:pt idx="407">
                  <c:v>1424.0719999999999</c:v>
                </c:pt>
                <c:pt idx="408">
                  <c:v>1424.3719999999998</c:v>
                </c:pt>
                <c:pt idx="409">
                  <c:v>1425.2719999999999</c:v>
                </c:pt>
                <c:pt idx="410">
                  <c:v>1425.8719999999998</c:v>
                </c:pt>
                <c:pt idx="411">
                  <c:v>1426.5719999999999</c:v>
                </c:pt>
                <c:pt idx="412">
                  <c:v>1426.6719999999998</c:v>
                </c:pt>
                <c:pt idx="413">
                  <c:v>1427.2719999999999</c:v>
                </c:pt>
                <c:pt idx="414">
                  <c:v>1427.472</c:v>
                </c:pt>
                <c:pt idx="415">
                  <c:v>1428.2719999999999</c:v>
                </c:pt>
                <c:pt idx="416">
                  <c:v>1428.972</c:v>
                </c:pt>
                <c:pt idx="417">
                  <c:v>1429.7729999999999</c:v>
                </c:pt>
                <c:pt idx="418">
                  <c:v>1429.8729999999998</c:v>
                </c:pt>
                <c:pt idx="419">
                  <c:v>1430.5729999999999</c:v>
                </c:pt>
                <c:pt idx="420">
                  <c:v>1431.3729999999998</c:v>
                </c:pt>
                <c:pt idx="421">
                  <c:v>1431.8729999999998</c:v>
                </c:pt>
                <c:pt idx="422">
                  <c:v>1432.1729999999998</c:v>
                </c:pt>
                <c:pt idx="423">
                  <c:v>1433.473</c:v>
                </c:pt>
                <c:pt idx="424">
                  <c:v>1433.6729999999998</c:v>
                </c:pt>
                <c:pt idx="425">
                  <c:v>1433.973</c:v>
                </c:pt>
                <c:pt idx="426">
                  <c:v>1434.7739999999999</c:v>
                </c:pt>
                <c:pt idx="427">
                  <c:v>1435.3739999999998</c:v>
                </c:pt>
                <c:pt idx="428">
                  <c:v>1435.7739999999999</c:v>
                </c:pt>
                <c:pt idx="429">
                  <c:v>1435.9739999999999</c:v>
                </c:pt>
                <c:pt idx="430">
                  <c:v>1436.2739999999999</c:v>
                </c:pt>
                <c:pt idx="431">
                  <c:v>1437.1739999999998</c:v>
                </c:pt>
                <c:pt idx="432">
                  <c:v>1437.6739999999998</c:v>
                </c:pt>
                <c:pt idx="433">
                  <c:v>1438.4739999999999</c:v>
                </c:pt>
                <c:pt idx="434">
                  <c:v>1439.0739999999998</c:v>
                </c:pt>
                <c:pt idx="435">
                  <c:v>1439.5739999999998</c:v>
                </c:pt>
                <c:pt idx="436">
                  <c:v>1439.875</c:v>
                </c:pt>
                <c:pt idx="437">
                  <c:v>1440.375</c:v>
                </c:pt>
                <c:pt idx="438">
                  <c:v>1441.175</c:v>
                </c:pt>
                <c:pt idx="439">
                  <c:v>1441.575</c:v>
                </c:pt>
                <c:pt idx="440">
                  <c:v>1442.175</c:v>
                </c:pt>
                <c:pt idx="441">
                  <c:v>1442.575</c:v>
                </c:pt>
                <c:pt idx="442">
                  <c:v>1443.175</c:v>
                </c:pt>
                <c:pt idx="443">
                  <c:v>1443.9749999999999</c:v>
                </c:pt>
                <c:pt idx="444">
                  <c:v>1444.175</c:v>
                </c:pt>
                <c:pt idx="445">
                  <c:v>1445.1759999999999</c:v>
                </c:pt>
                <c:pt idx="446">
                  <c:v>1445.6759999999999</c:v>
                </c:pt>
                <c:pt idx="447">
                  <c:v>1446.1759999999999</c:v>
                </c:pt>
                <c:pt idx="448">
                  <c:v>1446.6759999999999</c:v>
                </c:pt>
                <c:pt idx="449">
                  <c:v>1447.1759999999999</c:v>
                </c:pt>
                <c:pt idx="450">
                  <c:v>1447.576</c:v>
                </c:pt>
                <c:pt idx="451">
                  <c:v>1448.6759999999999</c:v>
                </c:pt>
                <c:pt idx="452">
                  <c:v>1448.876</c:v>
                </c:pt>
                <c:pt idx="453">
                  <c:v>1449.576</c:v>
                </c:pt>
                <c:pt idx="454">
                  <c:v>1450.1769999999999</c:v>
                </c:pt>
                <c:pt idx="455">
                  <c:v>1450.6769999999999</c:v>
                </c:pt>
                <c:pt idx="456">
                  <c:v>1451.077</c:v>
                </c:pt>
                <c:pt idx="457">
                  <c:v>1451.377</c:v>
                </c:pt>
                <c:pt idx="458">
                  <c:v>1452.1769999999999</c:v>
                </c:pt>
                <c:pt idx="459">
                  <c:v>1452.4770000000001</c:v>
                </c:pt>
                <c:pt idx="460">
                  <c:v>1453.077</c:v>
                </c:pt>
                <c:pt idx="461">
                  <c:v>1453.777</c:v>
                </c:pt>
                <c:pt idx="462">
                  <c:v>1454.577</c:v>
                </c:pt>
                <c:pt idx="463">
                  <c:v>1454.6769999999999</c:v>
                </c:pt>
                <c:pt idx="464">
                  <c:v>1454.877</c:v>
                </c:pt>
                <c:pt idx="465">
                  <c:v>1455.9780000000001</c:v>
                </c:pt>
                <c:pt idx="466">
                  <c:v>1456.3779999999999</c:v>
                </c:pt>
                <c:pt idx="467">
                  <c:v>1457.078</c:v>
                </c:pt>
                <c:pt idx="468">
                  <c:v>1457.578</c:v>
                </c:pt>
                <c:pt idx="469">
                  <c:v>1458.078</c:v>
                </c:pt>
                <c:pt idx="470">
                  <c:v>1458.6779999999999</c:v>
                </c:pt>
                <c:pt idx="471">
                  <c:v>1459.278</c:v>
                </c:pt>
                <c:pt idx="472">
                  <c:v>1459.3779999999999</c:v>
                </c:pt>
                <c:pt idx="473">
                  <c:v>1460.6779999999999</c:v>
                </c:pt>
                <c:pt idx="474">
                  <c:v>1460.8789999999999</c:v>
                </c:pt>
                <c:pt idx="475">
                  <c:v>1461.6789999999999</c:v>
                </c:pt>
                <c:pt idx="476">
                  <c:v>1462.1789999999999</c:v>
                </c:pt>
                <c:pt idx="477">
                  <c:v>1462.6789999999999</c:v>
                </c:pt>
                <c:pt idx="478">
                  <c:v>1462.779</c:v>
                </c:pt>
                <c:pt idx="479">
                  <c:v>1463.779</c:v>
                </c:pt>
                <c:pt idx="480">
                  <c:v>1464.079</c:v>
                </c:pt>
                <c:pt idx="481">
                  <c:v>1464.8789999999999</c:v>
                </c:pt>
                <c:pt idx="482">
                  <c:v>1465.079</c:v>
                </c:pt>
                <c:pt idx="483">
                  <c:v>1466.28</c:v>
                </c:pt>
                <c:pt idx="484">
                  <c:v>1466.6799999999998</c:v>
                </c:pt>
                <c:pt idx="485">
                  <c:v>1467.58</c:v>
                </c:pt>
                <c:pt idx="486">
                  <c:v>1467.6799999999998</c:v>
                </c:pt>
                <c:pt idx="487">
                  <c:v>1468.08</c:v>
                </c:pt>
                <c:pt idx="488">
                  <c:v>1468.48</c:v>
                </c:pt>
                <c:pt idx="489">
                  <c:v>1469.8799999999999</c:v>
                </c:pt>
                <c:pt idx="490">
                  <c:v>1469.98</c:v>
                </c:pt>
                <c:pt idx="491">
                  <c:v>1470.28</c:v>
                </c:pt>
                <c:pt idx="492">
                  <c:v>1470.6799999999998</c:v>
                </c:pt>
                <c:pt idx="493">
                  <c:v>1471.981</c:v>
                </c:pt>
                <c:pt idx="494">
                  <c:v>1472.0809999999999</c:v>
                </c:pt>
                <c:pt idx="495">
                  <c:v>1472.5809999999999</c:v>
                </c:pt>
                <c:pt idx="496">
                  <c:v>1472.7809999999999</c:v>
                </c:pt>
                <c:pt idx="497">
                  <c:v>1473.3809999999999</c:v>
                </c:pt>
                <c:pt idx="498">
                  <c:v>1474.0809999999999</c:v>
                </c:pt>
                <c:pt idx="499">
                  <c:v>1474.481</c:v>
                </c:pt>
                <c:pt idx="500">
                  <c:v>1474.5809999999999</c:v>
                </c:pt>
                <c:pt idx="501">
                  <c:v>1476.1819999999998</c:v>
                </c:pt>
                <c:pt idx="502">
                  <c:v>1476.3809999999999</c:v>
                </c:pt>
                <c:pt idx="503">
                  <c:v>1476.6819999999998</c:v>
                </c:pt>
                <c:pt idx="504">
                  <c:v>1477.2819999999999</c:v>
                </c:pt>
                <c:pt idx="505">
                  <c:v>1478.0819999999999</c:v>
                </c:pt>
                <c:pt idx="506">
                  <c:v>1478.5819999999999</c:v>
                </c:pt>
                <c:pt idx="507">
                  <c:v>1478.8819999999998</c:v>
                </c:pt>
                <c:pt idx="508">
                  <c:v>1479.7819999999999</c:v>
                </c:pt>
                <c:pt idx="509">
                  <c:v>1480.482</c:v>
                </c:pt>
                <c:pt idx="510">
                  <c:v>1480.7819999999999</c:v>
                </c:pt>
                <c:pt idx="511">
                  <c:v>1481.7819999999999</c:v>
                </c:pt>
                <c:pt idx="512">
                  <c:v>1481.8819999999998</c:v>
                </c:pt>
                <c:pt idx="513">
                  <c:v>1482.1829999999998</c:v>
                </c:pt>
                <c:pt idx="514">
                  <c:v>1482.5829999999999</c:v>
                </c:pt>
                <c:pt idx="515">
                  <c:v>1483.2829999999999</c:v>
                </c:pt>
                <c:pt idx="516">
                  <c:v>1483.7829999999999</c:v>
                </c:pt>
                <c:pt idx="517">
                  <c:v>1484.4829999999999</c:v>
                </c:pt>
                <c:pt idx="518">
                  <c:v>1484.9829999999999</c:v>
                </c:pt>
                <c:pt idx="519">
                  <c:v>1486.2829999999999</c:v>
                </c:pt>
                <c:pt idx="520">
                  <c:v>1486.3829999999998</c:v>
                </c:pt>
                <c:pt idx="521">
                  <c:v>1486.8839999999998</c:v>
                </c:pt>
                <c:pt idx="522">
                  <c:v>1486.9839999999999</c:v>
                </c:pt>
                <c:pt idx="523">
                  <c:v>1488.3839999999998</c:v>
                </c:pt>
                <c:pt idx="524">
                  <c:v>1488.5839999999998</c:v>
                </c:pt>
                <c:pt idx="525">
                  <c:v>1488.9839999999999</c:v>
                </c:pt>
                <c:pt idx="526">
                  <c:v>1489.4839999999999</c:v>
                </c:pt>
                <c:pt idx="527">
                  <c:v>1489.8839999999998</c:v>
                </c:pt>
                <c:pt idx="528">
                  <c:v>1490.3839999999998</c:v>
                </c:pt>
                <c:pt idx="529">
                  <c:v>1490.9839999999999</c:v>
                </c:pt>
                <c:pt idx="530">
                  <c:v>1491.5839999999998</c:v>
                </c:pt>
                <c:pt idx="531">
                  <c:v>1492.385</c:v>
                </c:pt>
                <c:pt idx="532">
                  <c:v>1492.585</c:v>
                </c:pt>
                <c:pt idx="533">
                  <c:v>1493.7850000000001</c:v>
                </c:pt>
                <c:pt idx="534">
                  <c:v>1494.1849999999981</c:v>
                </c:pt>
                <c:pt idx="535">
                  <c:v>1494.4849999999999</c:v>
                </c:pt>
                <c:pt idx="536">
                  <c:v>1494.885</c:v>
                </c:pt>
                <c:pt idx="537">
                  <c:v>1495.7850000000001</c:v>
                </c:pt>
                <c:pt idx="538">
                  <c:v>1495.885</c:v>
                </c:pt>
                <c:pt idx="539">
                  <c:v>1496.4849999999999</c:v>
                </c:pt>
                <c:pt idx="540">
                  <c:v>1496.7850000000001</c:v>
                </c:pt>
                <c:pt idx="541">
                  <c:v>1497.886</c:v>
                </c:pt>
                <c:pt idx="542">
                  <c:v>1498.4860000000001</c:v>
                </c:pt>
                <c:pt idx="543">
                  <c:v>1498.886</c:v>
                </c:pt>
                <c:pt idx="544">
                  <c:v>1499.1859999999999</c:v>
                </c:pt>
                <c:pt idx="545">
                  <c:v>1500.4860000000001</c:v>
                </c:pt>
                <c:pt idx="546">
                  <c:v>1500.7860000000001</c:v>
                </c:pt>
                <c:pt idx="547">
                  <c:v>1501.086</c:v>
                </c:pt>
                <c:pt idx="548">
                  <c:v>1501.4860000000001</c:v>
                </c:pt>
                <c:pt idx="549">
                  <c:v>1501.9860000000001</c:v>
                </c:pt>
                <c:pt idx="550">
                  <c:v>1502.386</c:v>
                </c:pt>
                <c:pt idx="551">
                  <c:v>1503.587</c:v>
                </c:pt>
                <c:pt idx="552">
                  <c:v>1503.9870000000001</c:v>
                </c:pt>
                <c:pt idx="553">
                  <c:v>1504.587</c:v>
                </c:pt>
                <c:pt idx="554">
                  <c:v>1504.6869999999999</c:v>
                </c:pt>
                <c:pt idx="555">
                  <c:v>1505.287</c:v>
                </c:pt>
                <c:pt idx="556">
                  <c:v>1505.3869999999999</c:v>
                </c:pt>
                <c:pt idx="557">
                  <c:v>1506.3869999999999</c:v>
                </c:pt>
                <c:pt idx="558">
                  <c:v>1507.3869999999999</c:v>
                </c:pt>
                <c:pt idx="559">
                  <c:v>1507.4870000000001</c:v>
                </c:pt>
                <c:pt idx="560">
                  <c:v>1508.3879999999999</c:v>
                </c:pt>
                <c:pt idx="561">
                  <c:v>1508.8879999999999</c:v>
                </c:pt>
                <c:pt idx="562">
                  <c:v>1509.288</c:v>
                </c:pt>
                <c:pt idx="563">
                  <c:v>1510.3879999999999</c:v>
                </c:pt>
                <c:pt idx="564">
                  <c:v>1510.588</c:v>
                </c:pt>
                <c:pt idx="565">
                  <c:v>1511.088</c:v>
                </c:pt>
                <c:pt idx="566">
                  <c:v>1511.6879999999999</c:v>
                </c:pt>
                <c:pt idx="567">
                  <c:v>1511.9880000000001</c:v>
                </c:pt>
                <c:pt idx="568">
                  <c:v>1512.4880000000001</c:v>
                </c:pt>
                <c:pt idx="569">
                  <c:v>1512.989</c:v>
                </c:pt>
                <c:pt idx="570">
                  <c:v>1513.489</c:v>
                </c:pt>
                <c:pt idx="571">
                  <c:v>1514.5889999999999</c:v>
                </c:pt>
                <c:pt idx="572">
                  <c:v>1514.8889999999999</c:v>
                </c:pt>
                <c:pt idx="573">
                  <c:v>1515.289</c:v>
                </c:pt>
                <c:pt idx="574">
                  <c:v>1515.5889999999999</c:v>
                </c:pt>
                <c:pt idx="575">
                  <c:v>1517.1889999999999</c:v>
                </c:pt>
                <c:pt idx="576">
                  <c:v>1517.289</c:v>
                </c:pt>
                <c:pt idx="577">
                  <c:v>1517.489</c:v>
                </c:pt>
                <c:pt idx="578">
                  <c:v>1518.1889999999999</c:v>
                </c:pt>
                <c:pt idx="579">
                  <c:v>1518.79</c:v>
                </c:pt>
                <c:pt idx="580">
                  <c:v>1518.8899999999999</c:v>
                </c:pt>
                <c:pt idx="581">
                  <c:v>1519.99</c:v>
                </c:pt>
                <c:pt idx="582">
                  <c:v>1520.29</c:v>
                </c:pt>
                <c:pt idx="583">
                  <c:v>1520.8899999999999</c:v>
                </c:pt>
                <c:pt idx="584">
                  <c:v>1521.09</c:v>
                </c:pt>
                <c:pt idx="585">
                  <c:v>1521.8899999999999</c:v>
                </c:pt>
                <c:pt idx="586">
                  <c:v>1522.79</c:v>
                </c:pt>
                <c:pt idx="587">
                  <c:v>1523.29</c:v>
                </c:pt>
                <c:pt idx="588">
                  <c:v>1523.59</c:v>
                </c:pt>
                <c:pt idx="589">
                  <c:v>1524.6909999999998</c:v>
                </c:pt>
                <c:pt idx="590">
                  <c:v>1524.7909999999999</c:v>
                </c:pt>
                <c:pt idx="591">
                  <c:v>1525.0909999999999</c:v>
                </c:pt>
                <c:pt idx="592">
                  <c:v>1525.6909999999998</c:v>
                </c:pt>
                <c:pt idx="593">
                  <c:v>1526.8909999999998</c:v>
                </c:pt>
                <c:pt idx="594">
                  <c:v>1527.1909999999998</c:v>
                </c:pt>
                <c:pt idx="595">
                  <c:v>1527.991</c:v>
                </c:pt>
                <c:pt idx="596">
                  <c:v>1528.1909999999998</c:v>
                </c:pt>
                <c:pt idx="597">
                  <c:v>1528.3909999999998</c:v>
                </c:pt>
                <c:pt idx="598">
                  <c:v>1528.992</c:v>
                </c:pt>
                <c:pt idx="599">
                  <c:v>1530.1919999999998</c:v>
                </c:pt>
                <c:pt idx="600">
                  <c:v>1530.492</c:v>
                </c:pt>
                <c:pt idx="601">
                  <c:v>1530.5919999999999</c:v>
                </c:pt>
                <c:pt idx="602">
                  <c:v>1531.3919999999998</c:v>
                </c:pt>
                <c:pt idx="603">
                  <c:v>1531.8919999999998</c:v>
                </c:pt>
                <c:pt idx="604">
                  <c:v>1532.492</c:v>
                </c:pt>
                <c:pt idx="605">
                  <c:v>1532.7919999999999</c:v>
                </c:pt>
                <c:pt idx="606">
                  <c:v>1533.492</c:v>
                </c:pt>
                <c:pt idx="607">
                  <c:v>1534.1929999999998</c:v>
                </c:pt>
                <c:pt idx="608">
                  <c:v>1534.5929999999998</c:v>
                </c:pt>
                <c:pt idx="609">
                  <c:v>1535.0929999999998</c:v>
                </c:pt>
                <c:pt idx="610">
                  <c:v>1535.8929999999998</c:v>
                </c:pt>
                <c:pt idx="611">
                  <c:v>1536.7929999999999</c:v>
                </c:pt>
                <c:pt idx="612">
                  <c:v>1536.9929999999999</c:v>
                </c:pt>
                <c:pt idx="613">
                  <c:v>1537.4929999999999</c:v>
                </c:pt>
                <c:pt idx="614">
                  <c:v>1538.1929999999998</c:v>
                </c:pt>
                <c:pt idx="615">
                  <c:v>1539.0939999999998</c:v>
                </c:pt>
                <c:pt idx="616">
                  <c:v>1539.2929999999999</c:v>
                </c:pt>
                <c:pt idx="617">
                  <c:v>1539.9939999999999</c:v>
                </c:pt>
                <c:pt idx="618">
                  <c:v>1540.3939999999998</c:v>
                </c:pt>
                <c:pt idx="619">
                  <c:v>1540.8939999999998</c:v>
                </c:pt>
                <c:pt idx="620">
                  <c:v>1541.4939999999999</c:v>
                </c:pt>
                <c:pt idx="621">
                  <c:v>1542.3939999999998</c:v>
                </c:pt>
                <c:pt idx="622">
                  <c:v>1542.5939999999998</c:v>
                </c:pt>
                <c:pt idx="623">
                  <c:v>1542.8939999999998</c:v>
                </c:pt>
                <c:pt idx="624">
                  <c:v>1543.0939999999998</c:v>
                </c:pt>
                <c:pt idx="625">
                  <c:v>1543.8939999999998</c:v>
                </c:pt>
                <c:pt idx="626">
                  <c:v>1544.2950000000001</c:v>
                </c:pt>
                <c:pt idx="627">
                  <c:v>1544.895</c:v>
                </c:pt>
                <c:pt idx="628">
                  <c:v>1545.7950000000001</c:v>
                </c:pt>
                <c:pt idx="629">
                  <c:v>1546.6949999999979</c:v>
                </c:pt>
                <c:pt idx="630">
                  <c:v>1546.895</c:v>
                </c:pt>
                <c:pt idx="631">
                  <c:v>1547.6949999999979</c:v>
                </c:pt>
                <c:pt idx="632">
                  <c:v>1547.7950000000001</c:v>
                </c:pt>
                <c:pt idx="633">
                  <c:v>1548.6949999999979</c:v>
                </c:pt>
                <c:pt idx="634">
                  <c:v>1548.7950000000001</c:v>
                </c:pt>
                <c:pt idx="635">
                  <c:v>1549.6959999999999</c:v>
                </c:pt>
                <c:pt idx="636">
                  <c:v>1550.1959999999999</c:v>
                </c:pt>
                <c:pt idx="637">
                  <c:v>1550.396</c:v>
                </c:pt>
                <c:pt idx="638">
                  <c:v>1550.596</c:v>
                </c:pt>
                <c:pt idx="639">
                  <c:v>1551.596</c:v>
                </c:pt>
                <c:pt idx="640">
                  <c:v>1552.1959999999999</c:v>
                </c:pt>
                <c:pt idx="641">
                  <c:v>1552.6959999999999</c:v>
                </c:pt>
                <c:pt idx="642">
                  <c:v>1553.4960000000001</c:v>
                </c:pt>
                <c:pt idx="643">
                  <c:v>1554.1959999999999</c:v>
                </c:pt>
                <c:pt idx="644">
                  <c:v>1554.296</c:v>
                </c:pt>
                <c:pt idx="645">
                  <c:v>1554.896</c:v>
                </c:pt>
                <c:pt idx="646">
                  <c:v>1554.9960000000001</c:v>
                </c:pt>
                <c:pt idx="647">
                  <c:v>1556.297</c:v>
                </c:pt>
                <c:pt idx="648">
                  <c:v>1556.3969999999999</c:v>
                </c:pt>
                <c:pt idx="649">
                  <c:v>1557.1969999999999</c:v>
                </c:pt>
                <c:pt idx="650">
                  <c:v>1557.3969999999999</c:v>
                </c:pt>
                <c:pt idx="651">
                  <c:v>1558.4970000000001</c:v>
                </c:pt>
                <c:pt idx="652">
                  <c:v>1558.597</c:v>
                </c:pt>
                <c:pt idx="653">
                  <c:v>1559.6969999999999</c:v>
                </c:pt>
                <c:pt idx="654">
                  <c:v>1560.098</c:v>
                </c:pt>
                <c:pt idx="655">
                  <c:v>1560.798</c:v>
                </c:pt>
                <c:pt idx="656">
                  <c:v>1560.8979999999999</c:v>
                </c:pt>
                <c:pt idx="657">
                  <c:v>1561.3979999999999</c:v>
                </c:pt>
                <c:pt idx="658">
                  <c:v>1561.6979999999999</c:v>
                </c:pt>
                <c:pt idx="659">
                  <c:v>1562.598</c:v>
                </c:pt>
                <c:pt idx="660">
                  <c:v>1563.498</c:v>
                </c:pt>
                <c:pt idx="661">
                  <c:v>1563.598</c:v>
                </c:pt>
                <c:pt idx="662">
                  <c:v>1563.798</c:v>
                </c:pt>
                <c:pt idx="663">
                  <c:v>1564.998</c:v>
                </c:pt>
                <c:pt idx="664">
                  <c:v>1565.298</c:v>
                </c:pt>
                <c:pt idx="665">
                  <c:v>1566.1989999999998</c:v>
                </c:pt>
                <c:pt idx="666">
                  <c:v>1566.3989999999999</c:v>
                </c:pt>
                <c:pt idx="667">
                  <c:v>1567.299</c:v>
                </c:pt>
                <c:pt idx="668">
                  <c:v>1567.799</c:v>
                </c:pt>
                <c:pt idx="669">
                  <c:v>1568.6989999999998</c:v>
                </c:pt>
                <c:pt idx="670">
                  <c:v>1568.8989999999999</c:v>
                </c:pt>
                <c:pt idx="671">
                  <c:v>1569.499</c:v>
                </c:pt>
                <c:pt idx="672">
                  <c:v>1569.999</c:v>
                </c:pt>
                <c:pt idx="673">
                  <c:v>1570.5989999999999</c:v>
                </c:pt>
                <c:pt idx="674">
                  <c:v>1570.9</c:v>
                </c:pt>
                <c:pt idx="675">
                  <c:v>1571.5</c:v>
                </c:pt>
                <c:pt idx="676">
                  <c:v>1571.6</c:v>
                </c:pt>
                <c:pt idx="677">
                  <c:v>1572.7</c:v>
                </c:pt>
                <c:pt idx="678">
                  <c:v>1573.1</c:v>
                </c:pt>
                <c:pt idx="679">
                  <c:v>1574.2</c:v>
                </c:pt>
                <c:pt idx="680">
                  <c:v>1574.4</c:v>
                </c:pt>
                <c:pt idx="681">
                  <c:v>1574.7</c:v>
                </c:pt>
                <c:pt idx="682">
                  <c:v>1575.4</c:v>
                </c:pt>
                <c:pt idx="683">
                  <c:v>1575.9010000000001</c:v>
                </c:pt>
                <c:pt idx="684">
                  <c:v>1576</c:v>
                </c:pt>
                <c:pt idx="685">
                  <c:v>1577.4010000000001</c:v>
                </c:pt>
                <c:pt idx="686">
                  <c:v>1577.8009999999999</c:v>
                </c:pt>
                <c:pt idx="687">
                  <c:v>1577.9010000000001</c:v>
                </c:pt>
                <c:pt idx="688">
                  <c:v>1578.9010000000001</c:v>
                </c:pt>
                <c:pt idx="689">
                  <c:v>1579.501</c:v>
                </c:pt>
                <c:pt idx="690">
                  <c:v>1579.6009999999999</c:v>
                </c:pt>
                <c:pt idx="691">
                  <c:v>1580.501</c:v>
                </c:pt>
                <c:pt idx="692">
                  <c:v>1580.8009999999999</c:v>
                </c:pt>
                <c:pt idx="693">
                  <c:v>1581.3019999999999</c:v>
                </c:pt>
                <c:pt idx="694">
                  <c:v>1582.002</c:v>
                </c:pt>
                <c:pt idx="695">
                  <c:v>1582.402</c:v>
                </c:pt>
                <c:pt idx="696">
                  <c:v>1583.3019999999999</c:v>
                </c:pt>
                <c:pt idx="697">
                  <c:v>1583.502</c:v>
                </c:pt>
                <c:pt idx="698">
                  <c:v>1583.902</c:v>
                </c:pt>
                <c:pt idx="699">
                  <c:v>1584.502</c:v>
                </c:pt>
                <c:pt idx="700">
                  <c:v>1584.702</c:v>
                </c:pt>
                <c:pt idx="701">
                  <c:v>1585.702</c:v>
                </c:pt>
                <c:pt idx="702">
                  <c:v>1586.1019999999999</c:v>
                </c:pt>
                <c:pt idx="703">
                  <c:v>1587.0029999999999</c:v>
                </c:pt>
                <c:pt idx="704">
                  <c:v>1587.203</c:v>
                </c:pt>
                <c:pt idx="705">
                  <c:v>1588.0029999999999</c:v>
                </c:pt>
                <c:pt idx="706">
                  <c:v>1588.403</c:v>
                </c:pt>
                <c:pt idx="707">
                  <c:v>1589.203</c:v>
                </c:pt>
                <c:pt idx="708">
                  <c:v>1589.3029999999999</c:v>
                </c:pt>
                <c:pt idx="709">
                  <c:v>1590.203</c:v>
                </c:pt>
                <c:pt idx="710">
                  <c:v>1590.5029999999999</c:v>
                </c:pt>
                <c:pt idx="711">
                  <c:v>1591.5039999999999</c:v>
                </c:pt>
                <c:pt idx="712">
                  <c:v>1592.1039999999998</c:v>
                </c:pt>
                <c:pt idx="713">
                  <c:v>1592.5039999999999</c:v>
                </c:pt>
                <c:pt idx="714">
                  <c:v>1593.1039999999998</c:v>
                </c:pt>
                <c:pt idx="715">
                  <c:v>1593.404</c:v>
                </c:pt>
                <c:pt idx="716">
                  <c:v>1594.3039999999999</c:v>
                </c:pt>
                <c:pt idx="717">
                  <c:v>1594.704</c:v>
                </c:pt>
                <c:pt idx="718">
                  <c:v>1594.904</c:v>
                </c:pt>
                <c:pt idx="719">
                  <c:v>1595.8039999999999</c:v>
                </c:pt>
                <c:pt idx="720">
                  <c:v>1596.5039999999999</c:v>
                </c:pt>
                <c:pt idx="721">
                  <c:v>1597.2049999999999</c:v>
                </c:pt>
                <c:pt idx="722">
                  <c:v>1597.4050000000011</c:v>
                </c:pt>
                <c:pt idx="723">
                  <c:v>1598.4050000000011</c:v>
                </c:pt>
                <c:pt idx="724">
                  <c:v>1598.605</c:v>
                </c:pt>
                <c:pt idx="725">
                  <c:v>1599.105</c:v>
                </c:pt>
                <c:pt idx="726">
                  <c:v>1599.8050000000001</c:v>
                </c:pt>
                <c:pt idx="727">
                  <c:v>1600.2049999999999</c:v>
                </c:pt>
                <c:pt idx="728">
                  <c:v>1600.9050000000011</c:v>
                </c:pt>
                <c:pt idx="729">
                  <c:v>1601.5050000000001</c:v>
                </c:pt>
                <c:pt idx="730">
                  <c:v>1602.0050000000001</c:v>
                </c:pt>
                <c:pt idx="731">
                  <c:v>1602.306</c:v>
                </c:pt>
                <c:pt idx="732">
                  <c:v>1602.9060000000011</c:v>
                </c:pt>
                <c:pt idx="733">
                  <c:v>1603.5060000000001</c:v>
                </c:pt>
                <c:pt idx="734">
                  <c:v>1603.9060000000011</c:v>
                </c:pt>
                <c:pt idx="735">
                  <c:v>1604.806</c:v>
                </c:pt>
                <c:pt idx="736">
                  <c:v>1604.9060000000011</c:v>
                </c:pt>
                <c:pt idx="737">
                  <c:v>1605.606</c:v>
                </c:pt>
                <c:pt idx="738">
                  <c:v>1606.4060000000011</c:v>
                </c:pt>
                <c:pt idx="739">
                  <c:v>1606.9060000000011</c:v>
                </c:pt>
                <c:pt idx="740">
                  <c:v>1607.4060000000011</c:v>
                </c:pt>
                <c:pt idx="741">
                  <c:v>1608.0070000000001</c:v>
                </c:pt>
                <c:pt idx="742">
                  <c:v>1608.2070000000001</c:v>
                </c:pt>
                <c:pt idx="743">
                  <c:v>1608.9070000000011</c:v>
                </c:pt>
                <c:pt idx="744">
                  <c:v>1609.4070000000011</c:v>
                </c:pt>
                <c:pt idx="745">
                  <c:v>1610.2070000000001</c:v>
                </c:pt>
                <c:pt idx="746">
                  <c:v>1610.4070000000011</c:v>
                </c:pt>
                <c:pt idx="747">
                  <c:v>1610.9070000000011</c:v>
                </c:pt>
                <c:pt idx="748">
                  <c:v>1611.2070000000001</c:v>
                </c:pt>
                <c:pt idx="749">
                  <c:v>1612.7080000000001</c:v>
                </c:pt>
                <c:pt idx="750">
                  <c:v>1613.008</c:v>
                </c:pt>
                <c:pt idx="751">
                  <c:v>1613.1079999999999</c:v>
                </c:pt>
                <c:pt idx="752">
                  <c:v>1613.6079999999999</c:v>
                </c:pt>
                <c:pt idx="753">
                  <c:v>1614.7080000000001</c:v>
                </c:pt>
                <c:pt idx="754">
                  <c:v>1615.008</c:v>
                </c:pt>
                <c:pt idx="755">
                  <c:v>1615.508</c:v>
                </c:pt>
                <c:pt idx="756">
                  <c:v>1616.2080000000001</c:v>
                </c:pt>
                <c:pt idx="757">
                  <c:v>1616.9080000000001</c:v>
                </c:pt>
                <c:pt idx="758">
                  <c:v>1617.1079999999999</c:v>
                </c:pt>
                <c:pt idx="759">
                  <c:v>1617.808</c:v>
                </c:pt>
                <c:pt idx="760">
                  <c:v>1618.1089999999999</c:v>
                </c:pt>
                <c:pt idx="761">
                  <c:v>1618.9090000000001</c:v>
                </c:pt>
                <c:pt idx="762">
                  <c:v>1619.2090000000001</c:v>
                </c:pt>
                <c:pt idx="763">
                  <c:v>1620.2090000000001</c:v>
                </c:pt>
                <c:pt idx="764">
                  <c:v>1620.6089999999999</c:v>
                </c:pt>
                <c:pt idx="765">
                  <c:v>1620.809</c:v>
                </c:pt>
                <c:pt idx="766">
                  <c:v>1621.309</c:v>
                </c:pt>
                <c:pt idx="767">
                  <c:v>1622.4090000000001</c:v>
                </c:pt>
                <c:pt idx="768">
                  <c:v>1622.809</c:v>
                </c:pt>
                <c:pt idx="769">
                  <c:v>1623.01</c:v>
                </c:pt>
                <c:pt idx="770">
                  <c:v>1624.01</c:v>
                </c:pt>
                <c:pt idx="771">
                  <c:v>1624.81</c:v>
                </c:pt>
                <c:pt idx="772">
                  <c:v>1624.91</c:v>
                </c:pt>
                <c:pt idx="773">
                  <c:v>1625.91</c:v>
                </c:pt>
                <c:pt idx="774">
                  <c:v>1626.01</c:v>
                </c:pt>
                <c:pt idx="775">
                  <c:v>1627.11</c:v>
                </c:pt>
                <c:pt idx="776">
                  <c:v>1627.31</c:v>
                </c:pt>
                <c:pt idx="777">
                  <c:v>1627.81</c:v>
                </c:pt>
                <c:pt idx="778">
                  <c:v>1628.3109999999999</c:v>
                </c:pt>
                <c:pt idx="779">
                  <c:v>1629.011</c:v>
                </c:pt>
                <c:pt idx="780">
                  <c:v>1629.3109999999999</c:v>
                </c:pt>
                <c:pt idx="781">
                  <c:v>1630.1109999999999</c:v>
                </c:pt>
                <c:pt idx="782">
                  <c:v>1630.6109999999999</c:v>
                </c:pt>
                <c:pt idx="783">
                  <c:v>1631.011</c:v>
                </c:pt>
                <c:pt idx="784">
                  <c:v>1631.1109999999999</c:v>
                </c:pt>
                <c:pt idx="785">
                  <c:v>1632.011</c:v>
                </c:pt>
                <c:pt idx="786">
                  <c:v>1632.711</c:v>
                </c:pt>
                <c:pt idx="787">
                  <c:v>1633.1109999999999</c:v>
                </c:pt>
                <c:pt idx="788">
                  <c:v>1633.8119999999999</c:v>
                </c:pt>
                <c:pt idx="789">
                  <c:v>1634.0119999999999</c:v>
                </c:pt>
                <c:pt idx="790">
                  <c:v>1634.6119999999999</c:v>
                </c:pt>
                <c:pt idx="791">
                  <c:v>1635.8119999999999</c:v>
                </c:pt>
                <c:pt idx="792">
                  <c:v>1636.1119999999999</c:v>
                </c:pt>
                <c:pt idx="793">
                  <c:v>1636.3119999999999</c:v>
                </c:pt>
                <c:pt idx="794">
                  <c:v>1636.712</c:v>
                </c:pt>
                <c:pt idx="795">
                  <c:v>1638.1119999999999</c:v>
                </c:pt>
                <c:pt idx="796">
                  <c:v>1638.3119999999999</c:v>
                </c:pt>
                <c:pt idx="797">
                  <c:v>1639.1129999999998</c:v>
                </c:pt>
                <c:pt idx="798">
                  <c:v>1639.213</c:v>
                </c:pt>
                <c:pt idx="799">
                  <c:v>1639.713</c:v>
                </c:pt>
                <c:pt idx="800">
                  <c:v>1640.1129999999998</c:v>
                </c:pt>
                <c:pt idx="801">
                  <c:v>1640.713</c:v>
                </c:pt>
                <c:pt idx="802">
                  <c:v>1641.413</c:v>
                </c:pt>
                <c:pt idx="803">
                  <c:v>1641.8129999999999</c:v>
                </c:pt>
                <c:pt idx="804">
                  <c:v>1642.213</c:v>
                </c:pt>
                <c:pt idx="805">
                  <c:v>1642.8129999999999</c:v>
                </c:pt>
                <c:pt idx="806">
                  <c:v>1642.913</c:v>
                </c:pt>
                <c:pt idx="807">
                  <c:v>1644.6139999999998</c:v>
                </c:pt>
                <c:pt idx="808">
                  <c:v>1644.8139999999999</c:v>
                </c:pt>
                <c:pt idx="809">
                  <c:v>1645.2139999999999</c:v>
                </c:pt>
                <c:pt idx="810">
                  <c:v>1645.3139999999999</c:v>
                </c:pt>
                <c:pt idx="811">
                  <c:v>1646.6139999999998</c:v>
                </c:pt>
                <c:pt idx="812">
                  <c:v>1646.8139999999999</c:v>
                </c:pt>
                <c:pt idx="813">
                  <c:v>1647.6139999999998</c:v>
                </c:pt>
                <c:pt idx="814">
                  <c:v>1647.8139999999999</c:v>
                </c:pt>
                <c:pt idx="815">
                  <c:v>1648.5139999999999</c:v>
                </c:pt>
                <c:pt idx="816">
                  <c:v>1648.7139999999999</c:v>
                </c:pt>
                <c:pt idx="817">
                  <c:v>1650.115</c:v>
                </c:pt>
                <c:pt idx="818">
                  <c:v>1650.2149999999999</c:v>
                </c:pt>
                <c:pt idx="819">
                  <c:v>1650.7149999999999</c:v>
                </c:pt>
                <c:pt idx="820">
                  <c:v>1651.3150000000001</c:v>
                </c:pt>
                <c:pt idx="821">
                  <c:v>1651.7149999999999</c:v>
                </c:pt>
                <c:pt idx="822">
                  <c:v>1652.4150000000011</c:v>
                </c:pt>
                <c:pt idx="823">
                  <c:v>1653.0150000000001</c:v>
                </c:pt>
                <c:pt idx="824">
                  <c:v>1653.615</c:v>
                </c:pt>
                <c:pt idx="825">
                  <c:v>1654.4160000000011</c:v>
                </c:pt>
                <c:pt idx="826">
                  <c:v>1654.7149999999999</c:v>
                </c:pt>
                <c:pt idx="827">
                  <c:v>1655.116</c:v>
                </c:pt>
                <c:pt idx="828">
                  <c:v>1655.4160000000011</c:v>
                </c:pt>
                <c:pt idx="829">
                  <c:v>1656.316</c:v>
                </c:pt>
                <c:pt idx="830">
                  <c:v>1656.9160000000011</c:v>
                </c:pt>
                <c:pt idx="831">
                  <c:v>1657.2160000000001</c:v>
                </c:pt>
                <c:pt idx="832">
                  <c:v>1658.116</c:v>
                </c:pt>
                <c:pt idx="833">
                  <c:v>1658.2160000000001</c:v>
                </c:pt>
                <c:pt idx="834">
                  <c:v>1659.0160000000001</c:v>
                </c:pt>
                <c:pt idx="835">
                  <c:v>1660.2170000000001</c:v>
                </c:pt>
                <c:pt idx="836">
                  <c:v>1660.317</c:v>
                </c:pt>
                <c:pt idx="837">
                  <c:v>1660.9170000000001</c:v>
                </c:pt>
                <c:pt idx="838">
                  <c:v>1661.0170000000001</c:v>
                </c:pt>
                <c:pt idx="839">
                  <c:v>1662.117</c:v>
                </c:pt>
                <c:pt idx="840">
                  <c:v>1662.5170000000001</c:v>
                </c:pt>
                <c:pt idx="841">
                  <c:v>1662.617</c:v>
                </c:pt>
                <c:pt idx="842">
                  <c:v>1663.317</c:v>
                </c:pt>
                <c:pt idx="843">
                  <c:v>1664.4170000000001</c:v>
                </c:pt>
                <c:pt idx="844">
                  <c:v>1664.617</c:v>
                </c:pt>
                <c:pt idx="845">
                  <c:v>1665.1179999999999</c:v>
                </c:pt>
                <c:pt idx="846">
                  <c:v>1665.318</c:v>
                </c:pt>
                <c:pt idx="847">
                  <c:v>1666.2180000000001</c:v>
                </c:pt>
                <c:pt idx="848">
                  <c:v>1666.518</c:v>
                </c:pt>
                <c:pt idx="849">
                  <c:v>1667.518</c:v>
                </c:pt>
                <c:pt idx="850">
                  <c:v>1667.9180000000001</c:v>
                </c:pt>
                <c:pt idx="851">
                  <c:v>1668.318</c:v>
                </c:pt>
                <c:pt idx="852">
                  <c:v>1668.518</c:v>
                </c:pt>
                <c:pt idx="853">
                  <c:v>1669.6179999999999</c:v>
                </c:pt>
                <c:pt idx="854">
                  <c:v>1669.818</c:v>
                </c:pt>
                <c:pt idx="855">
                  <c:v>1670.819</c:v>
                </c:pt>
                <c:pt idx="856">
                  <c:v>1671.319</c:v>
                </c:pt>
                <c:pt idx="857">
                  <c:v>1671.4190000000001</c:v>
                </c:pt>
                <c:pt idx="858">
                  <c:v>1672.019</c:v>
                </c:pt>
                <c:pt idx="859">
                  <c:v>1673.019</c:v>
                </c:pt>
                <c:pt idx="860">
                  <c:v>1673.319</c:v>
                </c:pt>
                <c:pt idx="861">
                  <c:v>1674.319</c:v>
                </c:pt>
                <c:pt idx="862">
                  <c:v>1674.519</c:v>
                </c:pt>
                <c:pt idx="863">
                  <c:v>1675.019</c:v>
                </c:pt>
                <c:pt idx="864">
                  <c:v>1675.52</c:v>
                </c:pt>
                <c:pt idx="865">
                  <c:v>1676.12</c:v>
                </c:pt>
                <c:pt idx="866">
                  <c:v>1676.52</c:v>
                </c:pt>
                <c:pt idx="867">
                  <c:v>1677.02</c:v>
                </c:pt>
                <c:pt idx="868">
                  <c:v>1677.32</c:v>
                </c:pt>
                <c:pt idx="869">
                  <c:v>1678.02</c:v>
                </c:pt>
                <c:pt idx="870">
                  <c:v>1678.82</c:v>
                </c:pt>
                <c:pt idx="871">
                  <c:v>1679.42</c:v>
                </c:pt>
                <c:pt idx="872">
                  <c:v>1679.62</c:v>
                </c:pt>
                <c:pt idx="873">
                  <c:v>1680.22</c:v>
                </c:pt>
                <c:pt idx="874">
                  <c:v>1681.1209999999999</c:v>
                </c:pt>
                <c:pt idx="875">
                  <c:v>1681.3209999999999</c:v>
                </c:pt>
                <c:pt idx="876">
                  <c:v>1682.3209999999999</c:v>
                </c:pt>
                <c:pt idx="877">
                  <c:v>1683.021</c:v>
                </c:pt>
                <c:pt idx="878">
                  <c:v>1683.221</c:v>
                </c:pt>
                <c:pt idx="879">
                  <c:v>1684.021</c:v>
                </c:pt>
                <c:pt idx="880">
                  <c:v>1684.1209999999999</c:v>
                </c:pt>
                <c:pt idx="881">
                  <c:v>1685.3209999999999</c:v>
                </c:pt>
                <c:pt idx="882">
                  <c:v>1685.521</c:v>
                </c:pt>
                <c:pt idx="883">
                  <c:v>1686.5219999999999</c:v>
                </c:pt>
                <c:pt idx="884">
                  <c:v>1686.722</c:v>
                </c:pt>
                <c:pt idx="885">
                  <c:v>1687.0219999999999</c:v>
                </c:pt>
                <c:pt idx="886">
                  <c:v>1687.3219999999999</c:v>
                </c:pt>
                <c:pt idx="887">
                  <c:v>1688.1219999999998</c:v>
                </c:pt>
                <c:pt idx="888">
                  <c:v>1688.222</c:v>
                </c:pt>
                <c:pt idx="889">
                  <c:v>1689.422</c:v>
                </c:pt>
                <c:pt idx="890">
                  <c:v>1689.8219999999999</c:v>
                </c:pt>
                <c:pt idx="891">
                  <c:v>1690.3219999999999</c:v>
                </c:pt>
                <c:pt idx="892">
                  <c:v>1690.422</c:v>
                </c:pt>
                <c:pt idx="893">
                  <c:v>1691.223</c:v>
                </c:pt>
                <c:pt idx="894">
                  <c:v>1692.0229999999999</c:v>
                </c:pt>
                <c:pt idx="895">
                  <c:v>1692.723</c:v>
                </c:pt>
                <c:pt idx="896">
                  <c:v>1693.3229999999999</c:v>
                </c:pt>
                <c:pt idx="897">
                  <c:v>1693.923</c:v>
                </c:pt>
                <c:pt idx="898">
                  <c:v>1694.0229999999999</c:v>
                </c:pt>
                <c:pt idx="899">
                  <c:v>1695.1229999999998</c:v>
                </c:pt>
                <c:pt idx="900">
                  <c:v>1695.5229999999999</c:v>
                </c:pt>
                <c:pt idx="901">
                  <c:v>1695.8229999999999</c:v>
                </c:pt>
                <c:pt idx="902">
                  <c:v>1696.423</c:v>
                </c:pt>
                <c:pt idx="903">
                  <c:v>1696.924</c:v>
                </c:pt>
                <c:pt idx="904">
                  <c:v>1697.0239999999999</c:v>
                </c:pt>
                <c:pt idx="905">
                  <c:v>1698.0239999999999</c:v>
                </c:pt>
                <c:pt idx="906">
                  <c:v>1698.2239999999999</c:v>
                </c:pt>
                <c:pt idx="907">
                  <c:v>1698.924</c:v>
                </c:pt>
                <c:pt idx="908">
                  <c:v>1699.7239999999999</c:v>
                </c:pt>
              </c:numCache>
            </c:numRef>
          </c:xVal>
          <c:yVal>
            <c:numRef>
              <c:f>'20131008 TPI to tst deg_clear'!$C$2:$C$910</c:f>
              <c:numCache>
                <c:formatCode>General</c:formatCode>
                <c:ptCount val="909"/>
                <c:pt idx="0">
                  <c:v>25759.054499999998</c:v>
                </c:pt>
                <c:pt idx="1">
                  <c:v>25799.600499999997</c:v>
                </c:pt>
                <c:pt idx="2">
                  <c:v>25759.054499999998</c:v>
                </c:pt>
                <c:pt idx="3">
                  <c:v>25759.054499999998</c:v>
                </c:pt>
                <c:pt idx="4">
                  <c:v>25759.054499999998</c:v>
                </c:pt>
                <c:pt idx="5">
                  <c:v>25703.306499999999</c:v>
                </c:pt>
                <c:pt idx="6">
                  <c:v>25759.054499999998</c:v>
                </c:pt>
                <c:pt idx="7">
                  <c:v>25759.054499999998</c:v>
                </c:pt>
                <c:pt idx="8">
                  <c:v>25759.054499999998</c:v>
                </c:pt>
                <c:pt idx="9">
                  <c:v>25759.054499999998</c:v>
                </c:pt>
                <c:pt idx="10">
                  <c:v>25759.054499999998</c:v>
                </c:pt>
                <c:pt idx="11">
                  <c:v>25759.054499999998</c:v>
                </c:pt>
                <c:pt idx="12">
                  <c:v>25759.054499999998</c:v>
                </c:pt>
                <c:pt idx="13">
                  <c:v>25703.306499999999</c:v>
                </c:pt>
                <c:pt idx="14">
                  <c:v>25759.054499999998</c:v>
                </c:pt>
                <c:pt idx="15">
                  <c:v>25759.054499999998</c:v>
                </c:pt>
                <c:pt idx="16">
                  <c:v>25799.600499999997</c:v>
                </c:pt>
                <c:pt idx="17">
                  <c:v>25799.600499999997</c:v>
                </c:pt>
                <c:pt idx="18">
                  <c:v>25799.600499999997</c:v>
                </c:pt>
                <c:pt idx="19">
                  <c:v>25799.600499999997</c:v>
                </c:pt>
                <c:pt idx="20">
                  <c:v>25799.600499999997</c:v>
                </c:pt>
                <c:pt idx="21">
                  <c:v>25759.054499999998</c:v>
                </c:pt>
                <c:pt idx="22">
                  <c:v>25799.600499999997</c:v>
                </c:pt>
                <c:pt idx="23">
                  <c:v>25799.600499999997</c:v>
                </c:pt>
                <c:pt idx="24">
                  <c:v>25799.600499999997</c:v>
                </c:pt>
                <c:pt idx="25">
                  <c:v>25799.600499999997</c:v>
                </c:pt>
                <c:pt idx="26">
                  <c:v>25799.600499999997</c:v>
                </c:pt>
                <c:pt idx="27">
                  <c:v>25759.054499999998</c:v>
                </c:pt>
                <c:pt idx="28">
                  <c:v>25799.600499999997</c:v>
                </c:pt>
                <c:pt idx="29">
                  <c:v>25880.694499999998</c:v>
                </c:pt>
                <c:pt idx="30">
                  <c:v>25799.600499999997</c:v>
                </c:pt>
                <c:pt idx="31">
                  <c:v>25759.054499999998</c:v>
                </c:pt>
                <c:pt idx="32">
                  <c:v>25799.600499999997</c:v>
                </c:pt>
                <c:pt idx="33">
                  <c:v>25819.873</c:v>
                </c:pt>
                <c:pt idx="34">
                  <c:v>25819.873</c:v>
                </c:pt>
                <c:pt idx="35">
                  <c:v>25819.873</c:v>
                </c:pt>
                <c:pt idx="36">
                  <c:v>25819.873</c:v>
                </c:pt>
                <c:pt idx="37">
                  <c:v>25819.873</c:v>
                </c:pt>
                <c:pt idx="38">
                  <c:v>25819.873</c:v>
                </c:pt>
                <c:pt idx="39">
                  <c:v>25819.873</c:v>
                </c:pt>
                <c:pt idx="40">
                  <c:v>25819.873</c:v>
                </c:pt>
                <c:pt idx="41">
                  <c:v>25784.395499999999</c:v>
                </c:pt>
                <c:pt idx="42">
                  <c:v>25819.873</c:v>
                </c:pt>
                <c:pt idx="43">
                  <c:v>25784.395499999999</c:v>
                </c:pt>
                <c:pt idx="44">
                  <c:v>25819.873</c:v>
                </c:pt>
                <c:pt idx="45">
                  <c:v>25784.395499999999</c:v>
                </c:pt>
                <c:pt idx="46">
                  <c:v>25819.873</c:v>
                </c:pt>
                <c:pt idx="47">
                  <c:v>25819.873</c:v>
                </c:pt>
                <c:pt idx="48">
                  <c:v>25819.873</c:v>
                </c:pt>
                <c:pt idx="49">
                  <c:v>25819.873</c:v>
                </c:pt>
                <c:pt idx="50">
                  <c:v>25819.873</c:v>
                </c:pt>
                <c:pt idx="51">
                  <c:v>25865.4895</c:v>
                </c:pt>
                <c:pt idx="52">
                  <c:v>25865.4895</c:v>
                </c:pt>
                <c:pt idx="53">
                  <c:v>25865.4895</c:v>
                </c:pt>
                <c:pt idx="54">
                  <c:v>25865.4895</c:v>
                </c:pt>
                <c:pt idx="55">
                  <c:v>25784.395499999999</c:v>
                </c:pt>
                <c:pt idx="56">
                  <c:v>25865.4895</c:v>
                </c:pt>
                <c:pt idx="57">
                  <c:v>25784.395499999999</c:v>
                </c:pt>
                <c:pt idx="58">
                  <c:v>25865.4895</c:v>
                </c:pt>
                <c:pt idx="59">
                  <c:v>26088.518999999997</c:v>
                </c:pt>
                <c:pt idx="60">
                  <c:v>25865.4895</c:v>
                </c:pt>
                <c:pt idx="61">
                  <c:v>26088.518999999997</c:v>
                </c:pt>
                <c:pt idx="62">
                  <c:v>25865.4895</c:v>
                </c:pt>
                <c:pt idx="63">
                  <c:v>26088.518999999997</c:v>
                </c:pt>
                <c:pt idx="64">
                  <c:v>26088.518999999997</c:v>
                </c:pt>
                <c:pt idx="65">
                  <c:v>26088.518999999997</c:v>
                </c:pt>
                <c:pt idx="66">
                  <c:v>26088.518999999997</c:v>
                </c:pt>
                <c:pt idx="67">
                  <c:v>26088.518999999997</c:v>
                </c:pt>
                <c:pt idx="68">
                  <c:v>26286.214</c:v>
                </c:pt>
                <c:pt idx="69">
                  <c:v>26352.118999999992</c:v>
                </c:pt>
                <c:pt idx="70">
                  <c:v>26352.118999999992</c:v>
                </c:pt>
                <c:pt idx="71">
                  <c:v>26382.537</c:v>
                </c:pt>
                <c:pt idx="72">
                  <c:v>26352.118999999992</c:v>
                </c:pt>
                <c:pt idx="73">
                  <c:v>26382.537</c:v>
                </c:pt>
                <c:pt idx="74">
                  <c:v>26382.537</c:v>
                </c:pt>
                <c:pt idx="75">
                  <c:v>26352.118999999992</c:v>
                </c:pt>
                <c:pt idx="76">
                  <c:v>26382.537</c:v>
                </c:pt>
                <c:pt idx="77">
                  <c:v>26402.816499999997</c:v>
                </c:pt>
                <c:pt idx="78">
                  <c:v>26402.816499999997</c:v>
                </c:pt>
                <c:pt idx="79">
                  <c:v>26382.537</c:v>
                </c:pt>
                <c:pt idx="80">
                  <c:v>26402.816499999997</c:v>
                </c:pt>
                <c:pt idx="81">
                  <c:v>26433.236499999999</c:v>
                </c:pt>
                <c:pt idx="82">
                  <c:v>26433.236499999999</c:v>
                </c:pt>
                <c:pt idx="83">
                  <c:v>26494.077000000001</c:v>
                </c:pt>
                <c:pt idx="84">
                  <c:v>26494.077000000001</c:v>
                </c:pt>
                <c:pt idx="85">
                  <c:v>26549.8475</c:v>
                </c:pt>
                <c:pt idx="86">
                  <c:v>26559.988500000021</c:v>
                </c:pt>
                <c:pt idx="87">
                  <c:v>26605.622499999998</c:v>
                </c:pt>
                <c:pt idx="88">
                  <c:v>26559.988500000021</c:v>
                </c:pt>
                <c:pt idx="89">
                  <c:v>26605.622499999998</c:v>
                </c:pt>
                <c:pt idx="90">
                  <c:v>26605.622499999998</c:v>
                </c:pt>
                <c:pt idx="91">
                  <c:v>26646.186000000005</c:v>
                </c:pt>
                <c:pt idx="92">
                  <c:v>26646.186000000005</c:v>
                </c:pt>
                <c:pt idx="93">
                  <c:v>26646.186000000005</c:v>
                </c:pt>
                <c:pt idx="94">
                  <c:v>26646.186000000005</c:v>
                </c:pt>
                <c:pt idx="95">
                  <c:v>26656.326499999999</c:v>
                </c:pt>
                <c:pt idx="96">
                  <c:v>26656.326499999999</c:v>
                </c:pt>
                <c:pt idx="97">
                  <c:v>26666.46700000003</c:v>
                </c:pt>
                <c:pt idx="98">
                  <c:v>26676.608499999998</c:v>
                </c:pt>
                <c:pt idx="99">
                  <c:v>26707.031999999996</c:v>
                </c:pt>
                <c:pt idx="100">
                  <c:v>26707.031999999996</c:v>
                </c:pt>
                <c:pt idx="101">
                  <c:v>26707.031999999996</c:v>
                </c:pt>
                <c:pt idx="102">
                  <c:v>26727.313999999969</c:v>
                </c:pt>
                <c:pt idx="103">
                  <c:v>26727.313999999969</c:v>
                </c:pt>
                <c:pt idx="104">
                  <c:v>26727.313999999969</c:v>
                </c:pt>
                <c:pt idx="105">
                  <c:v>26727.313999999969</c:v>
                </c:pt>
                <c:pt idx="106">
                  <c:v>26737.455999999998</c:v>
                </c:pt>
                <c:pt idx="107">
                  <c:v>26737.455999999998</c:v>
                </c:pt>
                <c:pt idx="108">
                  <c:v>26762.809499999996</c:v>
                </c:pt>
                <c:pt idx="109">
                  <c:v>26778.021000000001</c:v>
                </c:pt>
                <c:pt idx="110">
                  <c:v>26793.234</c:v>
                </c:pt>
                <c:pt idx="111">
                  <c:v>26828.731500000002</c:v>
                </c:pt>
                <c:pt idx="112">
                  <c:v>26859.157499999998</c:v>
                </c:pt>
                <c:pt idx="113">
                  <c:v>26884.512999999992</c:v>
                </c:pt>
                <c:pt idx="114">
                  <c:v>26884.512999999992</c:v>
                </c:pt>
                <c:pt idx="115">
                  <c:v>26925.0825</c:v>
                </c:pt>
                <c:pt idx="116">
                  <c:v>26925.0825</c:v>
                </c:pt>
                <c:pt idx="117">
                  <c:v>26950.437999999998</c:v>
                </c:pt>
                <c:pt idx="118">
                  <c:v>26950.437999999998</c:v>
                </c:pt>
                <c:pt idx="119">
                  <c:v>26955.508999999998</c:v>
                </c:pt>
                <c:pt idx="120">
                  <c:v>26955.508999999998</c:v>
                </c:pt>
                <c:pt idx="121">
                  <c:v>26965.651499999996</c:v>
                </c:pt>
                <c:pt idx="122">
                  <c:v>26980.8665</c:v>
                </c:pt>
                <c:pt idx="123">
                  <c:v>26991.01</c:v>
                </c:pt>
                <c:pt idx="124">
                  <c:v>27001.152499999997</c:v>
                </c:pt>
                <c:pt idx="125">
                  <c:v>27036.652499999997</c:v>
                </c:pt>
                <c:pt idx="126">
                  <c:v>27036.652499999997</c:v>
                </c:pt>
                <c:pt idx="127">
                  <c:v>27067.080999999998</c:v>
                </c:pt>
                <c:pt idx="128">
                  <c:v>27072.151999999969</c:v>
                </c:pt>
                <c:pt idx="129">
                  <c:v>27072.151999999969</c:v>
                </c:pt>
                <c:pt idx="130">
                  <c:v>27077.2245</c:v>
                </c:pt>
                <c:pt idx="131">
                  <c:v>27082.296999999999</c:v>
                </c:pt>
                <c:pt idx="132">
                  <c:v>27077.2245</c:v>
                </c:pt>
                <c:pt idx="133">
                  <c:v>27077.2245</c:v>
                </c:pt>
                <c:pt idx="134">
                  <c:v>27082.296999999999</c:v>
                </c:pt>
                <c:pt idx="135">
                  <c:v>27082.296999999999</c:v>
                </c:pt>
                <c:pt idx="136">
                  <c:v>27087.367999999999</c:v>
                </c:pt>
                <c:pt idx="137">
                  <c:v>27102.582999999999</c:v>
                </c:pt>
                <c:pt idx="138">
                  <c:v>27102.582999999999</c:v>
                </c:pt>
                <c:pt idx="139">
                  <c:v>27112.726999999999</c:v>
                </c:pt>
                <c:pt idx="140">
                  <c:v>27117.797999999999</c:v>
                </c:pt>
                <c:pt idx="141">
                  <c:v>27122.868999999999</c:v>
                </c:pt>
                <c:pt idx="142">
                  <c:v>27122.868999999999</c:v>
                </c:pt>
                <c:pt idx="143">
                  <c:v>27122.868999999999</c:v>
                </c:pt>
                <c:pt idx="144">
                  <c:v>27143.156999999996</c:v>
                </c:pt>
                <c:pt idx="145">
                  <c:v>27183.732499999998</c:v>
                </c:pt>
                <c:pt idx="146">
                  <c:v>27183.732499999998</c:v>
                </c:pt>
                <c:pt idx="147">
                  <c:v>27209.092000000001</c:v>
                </c:pt>
                <c:pt idx="148">
                  <c:v>27224.307499999999</c:v>
                </c:pt>
                <c:pt idx="149">
                  <c:v>27224.307499999999</c:v>
                </c:pt>
                <c:pt idx="150">
                  <c:v>27239.523499999999</c:v>
                </c:pt>
                <c:pt idx="151">
                  <c:v>27249.668000000001</c:v>
                </c:pt>
                <c:pt idx="152">
                  <c:v>27259.812499999996</c:v>
                </c:pt>
                <c:pt idx="153">
                  <c:v>27259.812499999996</c:v>
                </c:pt>
                <c:pt idx="154">
                  <c:v>27269.956999999999</c:v>
                </c:pt>
                <c:pt idx="155">
                  <c:v>27269.956999999999</c:v>
                </c:pt>
                <c:pt idx="156">
                  <c:v>27295.316999999992</c:v>
                </c:pt>
                <c:pt idx="157">
                  <c:v>27295.316999999992</c:v>
                </c:pt>
                <c:pt idx="158">
                  <c:v>27320.677500000002</c:v>
                </c:pt>
                <c:pt idx="159">
                  <c:v>27335.894499999999</c:v>
                </c:pt>
                <c:pt idx="160">
                  <c:v>27335.894499999999</c:v>
                </c:pt>
                <c:pt idx="161">
                  <c:v>27351.111499999992</c:v>
                </c:pt>
                <c:pt idx="162">
                  <c:v>27361.257000000001</c:v>
                </c:pt>
                <c:pt idx="163">
                  <c:v>27371.4015</c:v>
                </c:pt>
                <c:pt idx="164">
                  <c:v>27386.618999999992</c:v>
                </c:pt>
                <c:pt idx="165">
                  <c:v>27401.837</c:v>
                </c:pt>
                <c:pt idx="166">
                  <c:v>27432.272499999999</c:v>
                </c:pt>
                <c:pt idx="167">
                  <c:v>27452.5625</c:v>
                </c:pt>
                <c:pt idx="168">
                  <c:v>27462.706999999999</c:v>
                </c:pt>
                <c:pt idx="169">
                  <c:v>27462.706999999999</c:v>
                </c:pt>
                <c:pt idx="170">
                  <c:v>27467.778999999999</c:v>
                </c:pt>
                <c:pt idx="171">
                  <c:v>27467.778999999999</c:v>
                </c:pt>
                <c:pt idx="172">
                  <c:v>27467.778999999999</c:v>
                </c:pt>
                <c:pt idx="173">
                  <c:v>27472.852499999997</c:v>
                </c:pt>
                <c:pt idx="174">
                  <c:v>27488.071499999998</c:v>
                </c:pt>
                <c:pt idx="175">
                  <c:v>27503.289000000001</c:v>
                </c:pt>
                <c:pt idx="176">
                  <c:v>27503.289000000001</c:v>
                </c:pt>
                <c:pt idx="177">
                  <c:v>27513.434499999999</c:v>
                </c:pt>
                <c:pt idx="178">
                  <c:v>27518.508000000005</c:v>
                </c:pt>
                <c:pt idx="179">
                  <c:v>27518.508000000005</c:v>
                </c:pt>
                <c:pt idx="180">
                  <c:v>27518.508000000005</c:v>
                </c:pt>
                <c:pt idx="181">
                  <c:v>27523.58</c:v>
                </c:pt>
                <c:pt idx="182">
                  <c:v>27533.7255</c:v>
                </c:pt>
                <c:pt idx="183">
                  <c:v>27543.870999999996</c:v>
                </c:pt>
                <c:pt idx="184">
                  <c:v>27559.089499999998</c:v>
                </c:pt>
                <c:pt idx="185">
                  <c:v>27584.455000000005</c:v>
                </c:pt>
                <c:pt idx="186">
                  <c:v>27599.673999999992</c:v>
                </c:pt>
                <c:pt idx="187">
                  <c:v>27630.112499999996</c:v>
                </c:pt>
                <c:pt idx="188">
                  <c:v>27665.624</c:v>
                </c:pt>
                <c:pt idx="189">
                  <c:v>27680.843499999999</c:v>
                </c:pt>
                <c:pt idx="190">
                  <c:v>27696.0635</c:v>
                </c:pt>
                <c:pt idx="191">
                  <c:v>27706.21</c:v>
                </c:pt>
                <c:pt idx="192">
                  <c:v>27711.282999999999</c:v>
                </c:pt>
                <c:pt idx="193">
                  <c:v>27721.429499999998</c:v>
                </c:pt>
                <c:pt idx="194">
                  <c:v>27721.429499999998</c:v>
                </c:pt>
                <c:pt idx="195">
                  <c:v>27736.649499999996</c:v>
                </c:pt>
                <c:pt idx="196">
                  <c:v>27741.723000000005</c:v>
                </c:pt>
                <c:pt idx="197">
                  <c:v>27741.723000000005</c:v>
                </c:pt>
                <c:pt idx="198">
                  <c:v>27746.795999999998</c:v>
                </c:pt>
                <c:pt idx="199">
                  <c:v>27762.016500000002</c:v>
                </c:pt>
                <c:pt idx="200">
                  <c:v>27772.164000000001</c:v>
                </c:pt>
                <c:pt idx="201">
                  <c:v>27772.164000000001</c:v>
                </c:pt>
                <c:pt idx="202">
                  <c:v>27777.237499999999</c:v>
                </c:pt>
                <c:pt idx="203">
                  <c:v>27787.383999999998</c:v>
                </c:pt>
                <c:pt idx="204">
                  <c:v>27787.383999999998</c:v>
                </c:pt>
                <c:pt idx="205">
                  <c:v>27797.530499999997</c:v>
                </c:pt>
                <c:pt idx="206">
                  <c:v>27797.530499999997</c:v>
                </c:pt>
                <c:pt idx="207">
                  <c:v>27807.678</c:v>
                </c:pt>
                <c:pt idx="208">
                  <c:v>27807.678</c:v>
                </c:pt>
                <c:pt idx="209">
                  <c:v>27822.899499999996</c:v>
                </c:pt>
                <c:pt idx="210">
                  <c:v>27822.899499999996</c:v>
                </c:pt>
                <c:pt idx="211">
                  <c:v>27838.12</c:v>
                </c:pt>
                <c:pt idx="212">
                  <c:v>27863.488000000034</c:v>
                </c:pt>
                <c:pt idx="213">
                  <c:v>27883.782999999999</c:v>
                </c:pt>
                <c:pt idx="214">
                  <c:v>27883.782999999999</c:v>
                </c:pt>
                <c:pt idx="215">
                  <c:v>27883.782999999999</c:v>
                </c:pt>
                <c:pt idx="216">
                  <c:v>27888.856500000002</c:v>
                </c:pt>
                <c:pt idx="217">
                  <c:v>27888.856500000002</c:v>
                </c:pt>
                <c:pt idx="218">
                  <c:v>27904.0785</c:v>
                </c:pt>
                <c:pt idx="219">
                  <c:v>27919.3</c:v>
                </c:pt>
                <c:pt idx="220">
                  <c:v>27939.594499999999</c:v>
                </c:pt>
                <c:pt idx="221">
                  <c:v>27939.594499999999</c:v>
                </c:pt>
                <c:pt idx="222">
                  <c:v>27970.038</c:v>
                </c:pt>
                <c:pt idx="223">
                  <c:v>27995.408500000001</c:v>
                </c:pt>
                <c:pt idx="224">
                  <c:v>28041.076499999999</c:v>
                </c:pt>
                <c:pt idx="225">
                  <c:v>28041.076499999999</c:v>
                </c:pt>
                <c:pt idx="226">
                  <c:v>28091.818499999998</c:v>
                </c:pt>
                <c:pt idx="227">
                  <c:v>28122.264500000001</c:v>
                </c:pt>
                <c:pt idx="228">
                  <c:v>28152.710999999996</c:v>
                </c:pt>
                <c:pt idx="229">
                  <c:v>28188.232499999998</c:v>
                </c:pt>
                <c:pt idx="230">
                  <c:v>28213.605499999998</c:v>
                </c:pt>
                <c:pt idx="231">
                  <c:v>28244.054</c:v>
                </c:pt>
                <c:pt idx="232">
                  <c:v>28244.054</c:v>
                </c:pt>
                <c:pt idx="233">
                  <c:v>28274.502</c:v>
                </c:pt>
                <c:pt idx="234">
                  <c:v>28284.651499999996</c:v>
                </c:pt>
                <c:pt idx="235">
                  <c:v>28294.800999999996</c:v>
                </c:pt>
                <c:pt idx="236">
                  <c:v>28284.651499999996</c:v>
                </c:pt>
                <c:pt idx="237">
                  <c:v>28284.651499999996</c:v>
                </c:pt>
                <c:pt idx="238">
                  <c:v>28284.651499999996</c:v>
                </c:pt>
                <c:pt idx="239">
                  <c:v>28294.800999999996</c:v>
                </c:pt>
                <c:pt idx="240">
                  <c:v>28304.95</c:v>
                </c:pt>
                <c:pt idx="241">
                  <c:v>28315.100499999997</c:v>
                </c:pt>
                <c:pt idx="242">
                  <c:v>28320.175999999996</c:v>
                </c:pt>
                <c:pt idx="243">
                  <c:v>28325.251</c:v>
                </c:pt>
                <c:pt idx="244">
                  <c:v>28335.4005</c:v>
                </c:pt>
                <c:pt idx="245">
                  <c:v>28325.251</c:v>
                </c:pt>
                <c:pt idx="246">
                  <c:v>28335.4005</c:v>
                </c:pt>
                <c:pt idx="247">
                  <c:v>28345.55</c:v>
                </c:pt>
                <c:pt idx="248">
                  <c:v>28360.7755</c:v>
                </c:pt>
                <c:pt idx="249">
                  <c:v>28376.001</c:v>
                </c:pt>
                <c:pt idx="250">
                  <c:v>28391.2255</c:v>
                </c:pt>
                <c:pt idx="251">
                  <c:v>28406.45</c:v>
                </c:pt>
                <c:pt idx="252">
                  <c:v>28421.675499999998</c:v>
                </c:pt>
                <c:pt idx="253">
                  <c:v>28431.826000000001</c:v>
                </c:pt>
                <c:pt idx="254">
                  <c:v>28452.128000000001</c:v>
                </c:pt>
                <c:pt idx="255">
                  <c:v>28472.43</c:v>
                </c:pt>
                <c:pt idx="256">
                  <c:v>28472.43</c:v>
                </c:pt>
                <c:pt idx="257">
                  <c:v>28472.43</c:v>
                </c:pt>
                <c:pt idx="258">
                  <c:v>28477.505000000001</c:v>
                </c:pt>
                <c:pt idx="259">
                  <c:v>28579.015499999998</c:v>
                </c:pt>
                <c:pt idx="260">
                  <c:v>28695.755000000001</c:v>
                </c:pt>
                <c:pt idx="261">
                  <c:v>28726.210999999996</c:v>
                </c:pt>
                <c:pt idx="262">
                  <c:v>28761.742999999999</c:v>
                </c:pt>
                <c:pt idx="263">
                  <c:v>28761.742999999999</c:v>
                </c:pt>
                <c:pt idx="264">
                  <c:v>28797.2755</c:v>
                </c:pt>
                <c:pt idx="265">
                  <c:v>28807.428000000025</c:v>
                </c:pt>
                <c:pt idx="266">
                  <c:v>28817.58</c:v>
                </c:pt>
                <c:pt idx="267">
                  <c:v>28817.58</c:v>
                </c:pt>
                <c:pt idx="268">
                  <c:v>28832.809499999996</c:v>
                </c:pt>
                <c:pt idx="269">
                  <c:v>28842.963000000025</c:v>
                </c:pt>
                <c:pt idx="270">
                  <c:v>28853.115000000002</c:v>
                </c:pt>
                <c:pt idx="271">
                  <c:v>28858.190999999992</c:v>
                </c:pt>
                <c:pt idx="272">
                  <c:v>28868.343499999999</c:v>
                </c:pt>
                <c:pt idx="273">
                  <c:v>28868.343499999999</c:v>
                </c:pt>
                <c:pt idx="274">
                  <c:v>28914.030999999992</c:v>
                </c:pt>
                <c:pt idx="275">
                  <c:v>28974.95</c:v>
                </c:pt>
                <c:pt idx="276">
                  <c:v>29005.41</c:v>
                </c:pt>
                <c:pt idx="277">
                  <c:v>29005.41</c:v>
                </c:pt>
                <c:pt idx="278">
                  <c:v>29046.0245</c:v>
                </c:pt>
                <c:pt idx="279">
                  <c:v>29096.793000000001</c:v>
                </c:pt>
                <c:pt idx="280">
                  <c:v>29106.947000000029</c:v>
                </c:pt>
                <c:pt idx="281">
                  <c:v>29122.177500000002</c:v>
                </c:pt>
                <c:pt idx="282">
                  <c:v>29122.177500000002</c:v>
                </c:pt>
                <c:pt idx="283">
                  <c:v>29198.335999999996</c:v>
                </c:pt>
                <c:pt idx="284">
                  <c:v>29279.572499999998</c:v>
                </c:pt>
                <c:pt idx="285">
                  <c:v>29299.883000000005</c:v>
                </c:pt>
                <c:pt idx="286">
                  <c:v>29330.3485</c:v>
                </c:pt>
                <c:pt idx="287">
                  <c:v>29360.813499999997</c:v>
                </c:pt>
                <c:pt idx="288">
                  <c:v>29370.969000000001</c:v>
                </c:pt>
                <c:pt idx="289">
                  <c:v>29376.046999999999</c:v>
                </c:pt>
                <c:pt idx="290">
                  <c:v>29391.280500000001</c:v>
                </c:pt>
                <c:pt idx="291">
                  <c:v>29416.669000000002</c:v>
                </c:pt>
                <c:pt idx="292">
                  <c:v>29431.901999999998</c:v>
                </c:pt>
                <c:pt idx="293">
                  <c:v>29442.057499999999</c:v>
                </c:pt>
                <c:pt idx="294">
                  <c:v>29447.134999999969</c:v>
                </c:pt>
                <c:pt idx="295">
                  <c:v>29482.681</c:v>
                </c:pt>
                <c:pt idx="296">
                  <c:v>29609.636999999992</c:v>
                </c:pt>
                <c:pt idx="297">
                  <c:v>29706.125</c:v>
                </c:pt>
                <c:pt idx="298">
                  <c:v>29716.281999999999</c:v>
                </c:pt>
                <c:pt idx="299">
                  <c:v>29736.5965</c:v>
                </c:pt>
                <c:pt idx="300">
                  <c:v>29767.068500000001</c:v>
                </c:pt>
                <c:pt idx="301">
                  <c:v>29767.068500000001</c:v>
                </c:pt>
                <c:pt idx="302">
                  <c:v>29792.463000000025</c:v>
                </c:pt>
                <c:pt idx="303">
                  <c:v>29797.542000000001</c:v>
                </c:pt>
                <c:pt idx="304">
                  <c:v>29797.542000000001</c:v>
                </c:pt>
                <c:pt idx="305">
                  <c:v>29828.014499999997</c:v>
                </c:pt>
                <c:pt idx="306">
                  <c:v>29797.542000000001</c:v>
                </c:pt>
                <c:pt idx="307">
                  <c:v>29797.542000000001</c:v>
                </c:pt>
                <c:pt idx="308">
                  <c:v>29797.542000000001</c:v>
                </c:pt>
                <c:pt idx="309">
                  <c:v>29797.542000000001</c:v>
                </c:pt>
                <c:pt idx="310">
                  <c:v>29797.542000000001</c:v>
                </c:pt>
                <c:pt idx="311">
                  <c:v>29797.542000000001</c:v>
                </c:pt>
                <c:pt idx="312">
                  <c:v>29828.014499999997</c:v>
                </c:pt>
                <c:pt idx="313">
                  <c:v>29853.407999999999</c:v>
                </c:pt>
                <c:pt idx="314">
                  <c:v>29853.407999999999</c:v>
                </c:pt>
                <c:pt idx="315">
                  <c:v>29853.407999999999</c:v>
                </c:pt>
                <c:pt idx="316">
                  <c:v>29853.407999999999</c:v>
                </c:pt>
                <c:pt idx="317">
                  <c:v>29868.645499999999</c:v>
                </c:pt>
                <c:pt idx="318">
                  <c:v>29868.645499999999</c:v>
                </c:pt>
                <c:pt idx="319">
                  <c:v>29883.883000000005</c:v>
                </c:pt>
                <c:pt idx="320">
                  <c:v>29883.883000000005</c:v>
                </c:pt>
                <c:pt idx="321">
                  <c:v>29883.883000000005</c:v>
                </c:pt>
                <c:pt idx="322">
                  <c:v>29894.041000000001</c:v>
                </c:pt>
                <c:pt idx="323">
                  <c:v>29924.515499999998</c:v>
                </c:pt>
                <c:pt idx="324">
                  <c:v>29954.991000000005</c:v>
                </c:pt>
                <c:pt idx="325">
                  <c:v>29954.991000000005</c:v>
                </c:pt>
                <c:pt idx="326">
                  <c:v>29965.149999999972</c:v>
                </c:pt>
                <c:pt idx="327">
                  <c:v>29954.991000000005</c:v>
                </c:pt>
                <c:pt idx="328">
                  <c:v>29965.149999999972</c:v>
                </c:pt>
                <c:pt idx="329">
                  <c:v>29965.149999999972</c:v>
                </c:pt>
                <c:pt idx="330">
                  <c:v>29970.229499999998</c:v>
                </c:pt>
                <c:pt idx="331">
                  <c:v>29970.229499999998</c:v>
                </c:pt>
                <c:pt idx="332">
                  <c:v>29985.46700000003</c:v>
                </c:pt>
                <c:pt idx="333">
                  <c:v>29985.46700000003</c:v>
                </c:pt>
                <c:pt idx="334">
                  <c:v>30021.022499999999</c:v>
                </c:pt>
                <c:pt idx="335">
                  <c:v>30021.022499999999</c:v>
                </c:pt>
                <c:pt idx="336">
                  <c:v>30021.022499999999</c:v>
                </c:pt>
                <c:pt idx="337">
                  <c:v>30021.022499999999</c:v>
                </c:pt>
                <c:pt idx="338">
                  <c:v>30056.578000000001</c:v>
                </c:pt>
                <c:pt idx="339">
                  <c:v>30066.736000000001</c:v>
                </c:pt>
                <c:pt idx="340">
                  <c:v>30056.578000000001</c:v>
                </c:pt>
                <c:pt idx="341">
                  <c:v>30056.578000000001</c:v>
                </c:pt>
                <c:pt idx="342">
                  <c:v>30056.578000000001</c:v>
                </c:pt>
                <c:pt idx="343">
                  <c:v>30056.578000000001</c:v>
                </c:pt>
                <c:pt idx="344">
                  <c:v>30066.736000000001</c:v>
                </c:pt>
                <c:pt idx="345">
                  <c:v>30066.736000000001</c:v>
                </c:pt>
                <c:pt idx="346">
                  <c:v>30066.736000000001</c:v>
                </c:pt>
                <c:pt idx="347">
                  <c:v>30076.895499999999</c:v>
                </c:pt>
                <c:pt idx="348">
                  <c:v>30076.895499999999</c:v>
                </c:pt>
                <c:pt idx="349">
                  <c:v>30076.895499999999</c:v>
                </c:pt>
                <c:pt idx="350">
                  <c:v>30092.134999999969</c:v>
                </c:pt>
                <c:pt idx="351">
                  <c:v>30112.453000000001</c:v>
                </c:pt>
                <c:pt idx="352">
                  <c:v>30137.851499999997</c:v>
                </c:pt>
                <c:pt idx="353">
                  <c:v>30173.410500000002</c:v>
                </c:pt>
                <c:pt idx="354">
                  <c:v>30173.410500000002</c:v>
                </c:pt>
                <c:pt idx="355">
                  <c:v>30214.048999999999</c:v>
                </c:pt>
                <c:pt idx="356">
                  <c:v>30229.289000000001</c:v>
                </c:pt>
                <c:pt idx="357">
                  <c:v>30244.529499999997</c:v>
                </c:pt>
                <c:pt idx="358">
                  <c:v>30269.929</c:v>
                </c:pt>
                <c:pt idx="359">
                  <c:v>30295.329000000002</c:v>
                </c:pt>
                <c:pt idx="360">
                  <c:v>30325.810499999996</c:v>
                </c:pt>
                <c:pt idx="361">
                  <c:v>30341.050999999996</c:v>
                </c:pt>
                <c:pt idx="362">
                  <c:v>30341.050999999996</c:v>
                </c:pt>
                <c:pt idx="363">
                  <c:v>30341.050999999996</c:v>
                </c:pt>
                <c:pt idx="364">
                  <c:v>30341.050999999996</c:v>
                </c:pt>
                <c:pt idx="365">
                  <c:v>30371.532499999998</c:v>
                </c:pt>
                <c:pt idx="366">
                  <c:v>30341.050999999996</c:v>
                </c:pt>
                <c:pt idx="367">
                  <c:v>30386.7745</c:v>
                </c:pt>
                <c:pt idx="368">
                  <c:v>30341.050999999996</c:v>
                </c:pt>
                <c:pt idx="369">
                  <c:v>30386.7745</c:v>
                </c:pt>
                <c:pt idx="370">
                  <c:v>30447.738999999998</c:v>
                </c:pt>
                <c:pt idx="371">
                  <c:v>30478.2225</c:v>
                </c:pt>
                <c:pt idx="372">
                  <c:v>30498.544999999998</c:v>
                </c:pt>
                <c:pt idx="373">
                  <c:v>30508.705999999998</c:v>
                </c:pt>
                <c:pt idx="374">
                  <c:v>30513.787000000029</c:v>
                </c:pt>
                <c:pt idx="375">
                  <c:v>30508.705999999998</c:v>
                </c:pt>
                <c:pt idx="376">
                  <c:v>30513.787000000029</c:v>
                </c:pt>
                <c:pt idx="377">
                  <c:v>30513.787000000029</c:v>
                </c:pt>
                <c:pt idx="378">
                  <c:v>30518.866999999998</c:v>
                </c:pt>
                <c:pt idx="379">
                  <c:v>30518.866999999998</c:v>
                </c:pt>
                <c:pt idx="380">
                  <c:v>30518.866999999998</c:v>
                </c:pt>
                <c:pt idx="381">
                  <c:v>30513.787000000029</c:v>
                </c:pt>
                <c:pt idx="382">
                  <c:v>30518.866999999998</c:v>
                </c:pt>
                <c:pt idx="383">
                  <c:v>30518.866999999998</c:v>
                </c:pt>
                <c:pt idx="384">
                  <c:v>30539.190499999997</c:v>
                </c:pt>
                <c:pt idx="385">
                  <c:v>30554.434000000001</c:v>
                </c:pt>
                <c:pt idx="386">
                  <c:v>30559.513999999996</c:v>
                </c:pt>
                <c:pt idx="387">
                  <c:v>30569.674999999996</c:v>
                </c:pt>
                <c:pt idx="388">
                  <c:v>30595.08</c:v>
                </c:pt>
                <c:pt idx="389">
                  <c:v>30620.48500000003</c:v>
                </c:pt>
                <c:pt idx="390">
                  <c:v>30645.889499999997</c:v>
                </c:pt>
                <c:pt idx="391">
                  <c:v>30671.294999999998</c:v>
                </c:pt>
                <c:pt idx="392">
                  <c:v>30671.294999999998</c:v>
                </c:pt>
                <c:pt idx="393">
                  <c:v>30676.377</c:v>
                </c:pt>
                <c:pt idx="394">
                  <c:v>30676.377</c:v>
                </c:pt>
                <c:pt idx="395">
                  <c:v>30676.377</c:v>
                </c:pt>
                <c:pt idx="396">
                  <c:v>30691.62</c:v>
                </c:pt>
                <c:pt idx="397">
                  <c:v>30706.863000000001</c:v>
                </c:pt>
                <c:pt idx="398">
                  <c:v>30727.1885</c:v>
                </c:pt>
                <c:pt idx="399">
                  <c:v>30757.675999999996</c:v>
                </c:pt>
                <c:pt idx="400">
                  <c:v>30793.244999999999</c:v>
                </c:pt>
                <c:pt idx="401">
                  <c:v>30828.815499999997</c:v>
                </c:pt>
                <c:pt idx="402">
                  <c:v>30859.306</c:v>
                </c:pt>
                <c:pt idx="403">
                  <c:v>30894.878000000001</c:v>
                </c:pt>
                <c:pt idx="404">
                  <c:v>30915.204000000005</c:v>
                </c:pt>
                <c:pt idx="405">
                  <c:v>30925.366999999998</c:v>
                </c:pt>
                <c:pt idx="406">
                  <c:v>30925.366999999998</c:v>
                </c:pt>
                <c:pt idx="407">
                  <c:v>30930.449000000001</c:v>
                </c:pt>
                <c:pt idx="408">
                  <c:v>30930.449000000001</c:v>
                </c:pt>
                <c:pt idx="409">
                  <c:v>30940.612999999968</c:v>
                </c:pt>
                <c:pt idx="410">
                  <c:v>30960.939499999997</c:v>
                </c:pt>
                <c:pt idx="411">
                  <c:v>30976.184000000001</c:v>
                </c:pt>
                <c:pt idx="412">
                  <c:v>30981.266000000021</c:v>
                </c:pt>
                <c:pt idx="413">
                  <c:v>30986.348000000005</c:v>
                </c:pt>
                <c:pt idx="414">
                  <c:v>30996.511999999992</c:v>
                </c:pt>
                <c:pt idx="415">
                  <c:v>31011.758000000005</c:v>
                </c:pt>
                <c:pt idx="416">
                  <c:v>30996.511999999992</c:v>
                </c:pt>
                <c:pt idx="417">
                  <c:v>30996.511999999992</c:v>
                </c:pt>
                <c:pt idx="418">
                  <c:v>31011.758000000005</c:v>
                </c:pt>
                <c:pt idx="419">
                  <c:v>31011.758000000005</c:v>
                </c:pt>
                <c:pt idx="420">
                  <c:v>31011.758000000005</c:v>
                </c:pt>
                <c:pt idx="421">
                  <c:v>31011.758000000005</c:v>
                </c:pt>
                <c:pt idx="422">
                  <c:v>31021.921999999999</c:v>
                </c:pt>
                <c:pt idx="423">
                  <c:v>31042.25</c:v>
                </c:pt>
                <c:pt idx="424">
                  <c:v>31042.25</c:v>
                </c:pt>
                <c:pt idx="425">
                  <c:v>31042.25</c:v>
                </c:pt>
                <c:pt idx="426">
                  <c:v>31042.25</c:v>
                </c:pt>
                <c:pt idx="427">
                  <c:v>31072.742999999999</c:v>
                </c:pt>
                <c:pt idx="428">
                  <c:v>31072.742999999999</c:v>
                </c:pt>
                <c:pt idx="429">
                  <c:v>31087.99</c:v>
                </c:pt>
                <c:pt idx="430">
                  <c:v>31087.99</c:v>
                </c:pt>
                <c:pt idx="431">
                  <c:v>31098.15399999997</c:v>
                </c:pt>
                <c:pt idx="432">
                  <c:v>31128.647499999999</c:v>
                </c:pt>
                <c:pt idx="433">
                  <c:v>31128.647499999999</c:v>
                </c:pt>
                <c:pt idx="434">
                  <c:v>31159.142</c:v>
                </c:pt>
                <c:pt idx="435">
                  <c:v>31184.555</c:v>
                </c:pt>
                <c:pt idx="436">
                  <c:v>31159.142</c:v>
                </c:pt>
                <c:pt idx="437">
                  <c:v>31184.555</c:v>
                </c:pt>
                <c:pt idx="438">
                  <c:v>31209.96700000003</c:v>
                </c:pt>
                <c:pt idx="439">
                  <c:v>31240.462000000021</c:v>
                </c:pt>
                <c:pt idx="440">
                  <c:v>31240.462000000021</c:v>
                </c:pt>
                <c:pt idx="441">
                  <c:v>31270.957999999999</c:v>
                </c:pt>
                <c:pt idx="442">
                  <c:v>31276.041000000001</c:v>
                </c:pt>
                <c:pt idx="443">
                  <c:v>31286.205999999998</c:v>
                </c:pt>
                <c:pt idx="444">
                  <c:v>31306.537</c:v>
                </c:pt>
                <c:pt idx="445">
                  <c:v>31331.951000000001</c:v>
                </c:pt>
                <c:pt idx="446">
                  <c:v>31367.530999999992</c:v>
                </c:pt>
                <c:pt idx="447">
                  <c:v>31387.863000000001</c:v>
                </c:pt>
                <c:pt idx="448">
                  <c:v>31392.946000000025</c:v>
                </c:pt>
                <c:pt idx="449">
                  <c:v>31408.195</c:v>
                </c:pt>
                <c:pt idx="450">
                  <c:v>31418.361000000001</c:v>
                </c:pt>
                <c:pt idx="451">
                  <c:v>31418.361000000001</c:v>
                </c:pt>
                <c:pt idx="452">
                  <c:v>31423.444000000021</c:v>
                </c:pt>
                <c:pt idx="453">
                  <c:v>31438.694</c:v>
                </c:pt>
                <c:pt idx="454">
                  <c:v>31438.694</c:v>
                </c:pt>
                <c:pt idx="455">
                  <c:v>31438.694</c:v>
                </c:pt>
                <c:pt idx="456">
                  <c:v>31453.944000000021</c:v>
                </c:pt>
                <c:pt idx="457">
                  <c:v>31464.109999999964</c:v>
                </c:pt>
                <c:pt idx="458">
                  <c:v>31474.276000000005</c:v>
                </c:pt>
                <c:pt idx="459">
                  <c:v>31484.442999999999</c:v>
                </c:pt>
                <c:pt idx="460">
                  <c:v>31489.526999999998</c:v>
                </c:pt>
                <c:pt idx="461">
                  <c:v>31499.692999999996</c:v>
                </c:pt>
                <c:pt idx="462">
                  <c:v>31520.026000000005</c:v>
                </c:pt>
                <c:pt idx="463">
                  <c:v>31535.276000000005</c:v>
                </c:pt>
                <c:pt idx="464">
                  <c:v>31545.442999999999</c:v>
                </c:pt>
                <c:pt idx="465">
                  <c:v>31550.526999999998</c:v>
                </c:pt>
                <c:pt idx="466">
                  <c:v>31581.027999999998</c:v>
                </c:pt>
                <c:pt idx="467">
                  <c:v>31616.611999999968</c:v>
                </c:pt>
                <c:pt idx="468">
                  <c:v>31626.778999999999</c:v>
                </c:pt>
                <c:pt idx="469">
                  <c:v>31636.947000000029</c:v>
                </c:pt>
                <c:pt idx="470">
                  <c:v>31652.198</c:v>
                </c:pt>
                <c:pt idx="471">
                  <c:v>31662.365000000005</c:v>
                </c:pt>
                <c:pt idx="472">
                  <c:v>31769.129999999968</c:v>
                </c:pt>
                <c:pt idx="473">
                  <c:v>31880.978999999999</c:v>
                </c:pt>
                <c:pt idx="474">
                  <c:v>31911.48450000002</c:v>
                </c:pt>
                <c:pt idx="475">
                  <c:v>31957.243999999999</c:v>
                </c:pt>
                <c:pt idx="476">
                  <c:v>31987.752</c:v>
                </c:pt>
                <c:pt idx="477">
                  <c:v>32013.175999999996</c:v>
                </c:pt>
                <c:pt idx="478">
                  <c:v>32038.598999999998</c:v>
                </c:pt>
                <c:pt idx="479">
                  <c:v>32048.768000000025</c:v>
                </c:pt>
                <c:pt idx="480">
                  <c:v>32048.768000000025</c:v>
                </c:pt>
                <c:pt idx="481">
                  <c:v>32053.852999999996</c:v>
                </c:pt>
                <c:pt idx="482">
                  <c:v>32064.022499999999</c:v>
                </c:pt>
                <c:pt idx="483">
                  <c:v>32084.361000000001</c:v>
                </c:pt>
                <c:pt idx="484">
                  <c:v>32130.125</c:v>
                </c:pt>
                <c:pt idx="485">
                  <c:v>32160.634999999969</c:v>
                </c:pt>
                <c:pt idx="486">
                  <c:v>32165.721000000001</c:v>
                </c:pt>
                <c:pt idx="487">
                  <c:v>32170.807000000001</c:v>
                </c:pt>
                <c:pt idx="488">
                  <c:v>32170.807000000001</c:v>
                </c:pt>
                <c:pt idx="489">
                  <c:v>32196.231500000002</c:v>
                </c:pt>
                <c:pt idx="490">
                  <c:v>32226.741999999998</c:v>
                </c:pt>
                <c:pt idx="491">
                  <c:v>32247.083999999999</c:v>
                </c:pt>
                <c:pt idx="492">
                  <c:v>32272.51</c:v>
                </c:pt>
                <c:pt idx="493">
                  <c:v>32272.51</c:v>
                </c:pt>
                <c:pt idx="494">
                  <c:v>32287.766000000021</c:v>
                </c:pt>
                <c:pt idx="495">
                  <c:v>32297.9365</c:v>
                </c:pt>
                <c:pt idx="496">
                  <c:v>32338.62</c:v>
                </c:pt>
                <c:pt idx="497">
                  <c:v>32389.4755</c:v>
                </c:pt>
                <c:pt idx="498">
                  <c:v>32409.817999999996</c:v>
                </c:pt>
                <c:pt idx="499">
                  <c:v>32430.162</c:v>
                </c:pt>
                <c:pt idx="500">
                  <c:v>32430.162</c:v>
                </c:pt>
                <c:pt idx="501">
                  <c:v>32460.677</c:v>
                </c:pt>
                <c:pt idx="502">
                  <c:v>32486.105499999998</c:v>
                </c:pt>
                <c:pt idx="503">
                  <c:v>32501.363000000001</c:v>
                </c:pt>
                <c:pt idx="504">
                  <c:v>32516.620999999996</c:v>
                </c:pt>
                <c:pt idx="505">
                  <c:v>32547.137499999997</c:v>
                </c:pt>
                <c:pt idx="506">
                  <c:v>32547.137499999997</c:v>
                </c:pt>
                <c:pt idx="507">
                  <c:v>32572.567999999999</c:v>
                </c:pt>
                <c:pt idx="508">
                  <c:v>32582.74</c:v>
                </c:pt>
                <c:pt idx="509">
                  <c:v>32597.999</c:v>
                </c:pt>
                <c:pt idx="510">
                  <c:v>32623.430499999999</c:v>
                </c:pt>
                <c:pt idx="511">
                  <c:v>32643.775000000001</c:v>
                </c:pt>
                <c:pt idx="512">
                  <c:v>32653.948000000029</c:v>
                </c:pt>
                <c:pt idx="513">
                  <c:v>32659.035</c:v>
                </c:pt>
                <c:pt idx="514">
                  <c:v>32659.035</c:v>
                </c:pt>
                <c:pt idx="515">
                  <c:v>32664.120999999996</c:v>
                </c:pt>
                <c:pt idx="516">
                  <c:v>32674.294000000005</c:v>
                </c:pt>
                <c:pt idx="517">
                  <c:v>32684.46700000003</c:v>
                </c:pt>
                <c:pt idx="518">
                  <c:v>32694.639999999948</c:v>
                </c:pt>
                <c:pt idx="519">
                  <c:v>32709.899499999996</c:v>
                </c:pt>
                <c:pt idx="520">
                  <c:v>32709.899499999996</c:v>
                </c:pt>
                <c:pt idx="521">
                  <c:v>32730.244999999999</c:v>
                </c:pt>
                <c:pt idx="522">
                  <c:v>32745.505000000001</c:v>
                </c:pt>
                <c:pt idx="523">
                  <c:v>32781.112500000003</c:v>
                </c:pt>
                <c:pt idx="524">
                  <c:v>32811.633000000002</c:v>
                </c:pt>
                <c:pt idx="525">
                  <c:v>32821.806500000013</c:v>
                </c:pt>
                <c:pt idx="526">
                  <c:v>32837.065999999999</c:v>
                </c:pt>
                <c:pt idx="527">
                  <c:v>32842.152000000002</c:v>
                </c:pt>
                <c:pt idx="528">
                  <c:v>32852.326000000001</c:v>
                </c:pt>
                <c:pt idx="529">
                  <c:v>32877.760000000002</c:v>
                </c:pt>
                <c:pt idx="530">
                  <c:v>32893.020000000004</c:v>
                </c:pt>
                <c:pt idx="531">
                  <c:v>32898.107499999998</c:v>
                </c:pt>
                <c:pt idx="532">
                  <c:v>32903.194999999992</c:v>
                </c:pt>
                <c:pt idx="533">
                  <c:v>32903.194999999992</c:v>
                </c:pt>
                <c:pt idx="534">
                  <c:v>32908.283000000003</c:v>
                </c:pt>
                <c:pt idx="535">
                  <c:v>32923.545000000006</c:v>
                </c:pt>
                <c:pt idx="536">
                  <c:v>32933.719000000005</c:v>
                </c:pt>
                <c:pt idx="537">
                  <c:v>32933.719000000005</c:v>
                </c:pt>
                <c:pt idx="538">
                  <c:v>32938.805</c:v>
                </c:pt>
                <c:pt idx="539">
                  <c:v>32979.502</c:v>
                </c:pt>
                <c:pt idx="540">
                  <c:v>33020.201000000001</c:v>
                </c:pt>
                <c:pt idx="541">
                  <c:v>33025.289000000004</c:v>
                </c:pt>
                <c:pt idx="542">
                  <c:v>33035.463000000003</c:v>
                </c:pt>
                <c:pt idx="543">
                  <c:v>33045.637000000002</c:v>
                </c:pt>
                <c:pt idx="544">
                  <c:v>33050.724999999999</c:v>
                </c:pt>
                <c:pt idx="545">
                  <c:v>33060.900500000003</c:v>
                </c:pt>
                <c:pt idx="546">
                  <c:v>33071.074000000001</c:v>
                </c:pt>
                <c:pt idx="547">
                  <c:v>33071.074000000001</c:v>
                </c:pt>
                <c:pt idx="548">
                  <c:v>33081.248</c:v>
                </c:pt>
                <c:pt idx="549">
                  <c:v>33081.248</c:v>
                </c:pt>
                <c:pt idx="550">
                  <c:v>33096.512000000002</c:v>
                </c:pt>
                <c:pt idx="551">
                  <c:v>33106.688000000002</c:v>
                </c:pt>
                <c:pt idx="552">
                  <c:v>33132.125499999995</c:v>
                </c:pt>
                <c:pt idx="553">
                  <c:v>33167.738499999999</c:v>
                </c:pt>
                <c:pt idx="554">
                  <c:v>33183.002</c:v>
                </c:pt>
                <c:pt idx="555">
                  <c:v>33203.353500000012</c:v>
                </c:pt>
                <c:pt idx="556">
                  <c:v>33228.792999999998</c:v>
                </c:pt>
                <c:pt idx="557">
                  <c:v>33244.057000000001</c:v>
                </c:pt>
                <c:pt idx="558">
                  <c:v>33249.145000000004</c:v>
                </c:pt>
                <c:pt idx="559">
                  <c:v>33259.320500000002</c:v>
                </c:pt>
                <c:pt idx="560">
                  <c:v>33289.847500000003</c:v>
                </c:pt>
                <c:pt idx="561">
                  <c:v>33315.287000000004</c:v>
                </c:pt>
                <c:pt idx="562">
                  <c:v>33315.287000000004</c:v>
                </c:pt>
                <c:pt idx="563">
                  <c:v>33315.287000000004</c:v>
                </c:pt>
                <c:pt idx="564">
                  <c:v>33335.638500000001</c:v>
                </c:pt>
                <c:pt idx="565">
                  <c:v>33366.167999999998</c:v>
                </c:pt>
                <c:pt idx="566">
                  <c:v>33381.434000000001</c:v>
                </c:pt>
                <c:pt idx="567">
                  <c:v>33422.141000000003</c:v>
                </c:pt>
                <c:pt idx="568">
                  <c:v>33462.848000000013</c:v>
                </c:pt>
                <c:pt idx="569">
                  <c:v>33483.201499999996</c:v>
                </c:pt>
                <c:pt idx="570">
                  <c:v>33508.644500000002</c:v>
                </c:pt>
                <c:pt idx="571">
                  <c:v>33513.733999999997</c:v>
                </c:pt>
                <c:pt idx="572">
                  <c:v>33534.087500000001</c:v>
                </c:pt>
                <c:pt idx="573">
                  <c:v>33564.619000000006</c:v>
                </c:pt>
                <c:pt idx="574">
                  <c:v>33600.2405</c:v>
                </c:pt>
                <c:pt idx="575">
                  <c:v>33625.684000000001</c:v>
                </c:pt>
                <c:pt idx="576">
                  <c:v>33651.129000000001</c:v>
                </c:pt>
                <c:pt idx="577">
                  <c:v>33681.663999999997</c:v>
                </c:pt>
                <c:pt idx="578">
                  <c:v>33712.199499999995</c:v>
                </c:pt>
                <c:pt idx="579">
                  <c:v>33712.199499999995</c:v>
                </c:pt>
                <c:pt idx="580">
                  <c:v>33737.645000000004</c:v>
                </c:pt>
                <c:pt idx="581">
                  <c:v>33747.822500000002</c:v>
                </c:pt>
                <c:pt idx="582">
                  <c:v>33768.179499999998</c:v>
                </c:pt>
                <c:pt idx="583">
                  <c:v>33849.611000000004</c:v>
                </c:pt>
                <c:pt idx="584">
                  <c:v>33849.611000000004</c:v>
                </c:pt>
                <c:pt idx="585">
                  <c:v>33931.043000000005</c:v>
                </c:pt>
                <c:pt idx="586">
                  <c:v>33951.402500000011</c:v>
                </c:pt>
                <c:pt idx="587">
                  <c:v>33966.671999999999</c:v>
                </c:pt>
                <c:pt idx="588">
                  <c:v>33981.941500000001</c:v>
                </c:pt>
                <c:pt idx="589">
                  <c:v>34007.390500000001</c:v>
                </c:pt>
                <c:pt idx="590">
                  <c:v>34022.660000000003</c:v>
                </c:pt>
                <c:pt idx="591">
                  <c:v>34048.111499999999</c:v>
                </c:pt>
                <c:pt idx="592">
                  <c:v>34099.014000000003</c:v>
                </c:pt>
                <c:pt idx="593">
                  <c:v>34124.465000000004</c:v>
                </c:pt>
                <c:pt idx="594">
                  <c:v>34144.826500000003</c:v>
                </c:pt>
                <c:pt idx="595">
                  <c:v>34165.188000000002</c:v>
                </c:pt>
                <c:pt idx="596">
                  <c:v>34180.457500000011</c:v>
                </c:pt>
                <c:pt idx="597">
                  <c:v>34195.726999999999</c:v>
                </c:pt>
                <c:pt idx="598">
                  <c:v>34195.726999999999</c:v>
                </c:pt>
                <c:pt idx="599">
                  <c:v>34226.269999999997</c:v>
                </c:pt>
                <c:pt idx="600">
                  <c:v>34266.994500000001</c:v>
                </c:pt>
                <c:pt idx="601">
                  <c:v>34333.173999999999</c:v>
                </c:pt>
                <c:pt idx="602">
                  <c:v>34333.173999999999</c:v>
                </c:pt>
                <c:pt idx="603">
                  <c:v>34399.355500000012</c:v>
                </c:pt>
                <c:pt idx="604">
                  <c:v>34429.902500000011</c:v>
                </c:pt>
                <c:pt idx="605">
                  <c:v>34470.631000000001</c:v>
                </c:pt>
                <c:pt idx="606">
                  <c:v>34506.269499999995</c:v>
                </c:pt>
                <c:pt idx="607">
                  <c:v>34531.724499999997</c:v>
                </c:pt>
                <c:pt idx="608">
                  <c:v>34552.089500000002</c:v>
                </c:pt>
                <c:pt idx="609">
                  <c:v>34562.273000000001</c:v>
                </c:pt>
                <c:pt idx="610">
                  <c:v>34567.365000000005</c:v>
                </c:pt>
                <c:pt idx="611">
                  <c:v>34633.554500000013</c:v>
                </c:pt>
                <c:pt idx="612">
                  <c:v>34709.927499999998</c:v>
                </c:pt>
                <c:pt idx="613">
                  <c:v>34735.386500000059</c:v>
                </c:pt>
                <c:pt idx="614">
                  <c:v>34760.845500000003</c:v>
                </c:pt>
                <c:pt idx="615">
                  <c:v>34776.120999999999</c:v>
                </c:pt>
                <c:pt idx="616">
                  <c:v>34786.306500000013</c:v>
                </c:pt>
                <c:pt idx="617">
                  <c:v>34786.306500000013</c:v>
                </c:pt>
                <c:pt idx="618">
                  <c:v>34827.043000000005</c:v>
                </c:pt>
                <c:pt idx="619">
                  <c:v>34862.6875</c:v>
                </c:pt>
                <c:pt idx="620">
                  <c:v>34872.873</c:v>
                </c:pt>
                <c:pt idx="621">
                  <c:v>34883.056500000013</c:v>
                </c:pt>
                <c:pt idx="622">
                  <c:v>34893.24</c:v>
                </c:pt>
                <c:pt idx="623">
                  <c:v>34923.794999999998</c:v>
                </c:pt>
                <c:pt idx="624">
                  <c:v>34949.258000000002</c:v>
                </c:pt>
                <c:pt idx="625">
                  <c:v>34989.998</c:v>
                </c:pt>
                <c:pt idx="626">
                  <c:v>35051.107499999998</c:v>
                </c:pt>
                <c:pt idx="627">
                  <c:v>35091.848000000013</c:v>
                </c:pt>
                <c:pt idx="628">
                  <c:v>35122.404500000011</c:v>
                </c:pt>
                <c:pt idx="629">
                  <c:v>35132.590000000004</c:v>
                </c:pt>
                <c:pt idx="630">
                  <c:v>35147.869000000006</c:v>
                </c:pt>
                <c:pt idx="631">
                  <c:v>35147.869000000006</c:v>
                </c:pt>
                <c:pt idx="632">
                  <c:v>35168.241999999998</c:v>
                </c:pt>
                <c:pt idx="633">
                  <c:v>35173.336000000003</c:v>
                </c:pt>
                <c:pt idx="634">
                  <c:v>35178.428</c:v>
                </c:pt>
                <c:pt idx="635">
                  <c:v>35188.613499999999</c:v>
                </c:pt>
                <c:pt idx="636">
                  <c:v>35203.892500000002</c:v>
                </c:pt>
                <c:pt idx="637">
                  <c:v>35214.078000000001</c:v>
                </c:pt>
                <c:pt idx="638">
                  <c:v>35224.265499999994</c:v>
                </c:pt>
                <c:pt idx="639">
                  <c:v>35239.545000000006</c:v>
                </c:pt>
                <c:pt idx="640">
                  <c:v>35249.730499999998</c:v>
                </c:pt>
                <c:pt idx="641">
                  <c:v>35259.918000000012</c:v>
                </c:pt>
                <c:pt idx="642">
                  <c:v>35270.105499999998</c:v>
                </c:pt>
                <c:pt idx="643">
                  <c:v>35305.7575</c:v>
                </c:pt>
                <c:pt idx="644">
                  <c:v>35341.410000000003</c:v>
                </c:pt>
                <c:pt idx="645">
                  <c:v>35346.504000000001</c:v>
                </c:pt>
                <c:pt idx="646">
                  <c:v>35351.597499999996</c:v>
                </c:pt>
                <c:pt idx="647">
                  <c:v>35361.785000000003</c:v>
                </c:pt>
                <c:pt idx="648">
                  <c:v>35371.972500000003</c:v>
                </c:pt>
                <c:pt idx="649">
                  <c:v>35371.972500000003</c:v>
                </c:pt>
                <c:pt idx="650">
                  <c:v>35397.4395</c:v>
                </c:pt>
                <c:pt idx="651">
                  <c:v>35417.813000000002</c:v>
                </c:pt>
                <c:pt idx="652">
                  <c:v>35428.000500000002</c:v>
                </c:pt>
                <c:pt idx="653">
                  <c:v>35453.469000000005</c:v>
                </c:pt>
                <c:pt idx="654">
                  <c:v>35545.160000000003</c:v>
                </c:pt>
                <c:pt idx="655">
                  <c:v>35626.663999999997</c:v>
                </c:pt>
                <c:pt idx="656">
                  <c:v>35647.041000000005</c:v>
                </c:pt>
                <c:pt idx="657">
                  <c:v>35672.513500000001</c:v>
                </c:pt>
                <c:pt idx="658">
                  <c:v>35687.796999999999</c:v>
                </c:pt>
                <c:pt idx="659">
                  <c:v>35692.891000000003</c:v>
                </c:pt>
                <c:pt idx="660">
                  <c:v>35697.984500000013</c:v>
                </c:pt>
                <c:pt idx="661">
                  <c:v>35738.74</c:v>
                </c:pt>
                <c:pt idx="662">
                  <c:v>35794.781000000003</c:v>
                </c:pt>
                <c:pt idx="663">
                  <c:v>35815.160000000003</c:v>
                </c:pt>
                <c:pt idx="664">
                  <c:v>35825.349500000011</c:v>
                </c:pt>
                <c:pt idx="665">
                  <c:v>35840.633000000002</c:v>
                </c:pt>
                <c:pt idx="666">
                  <c:v>35855.916000000012</c:v>
                </c:pt>
                <c:pt idx="667">
                  <c:v>35891.58</c:v>
                </c:pt>
                <c:pt idx="668">
                  <c:v>35891.58</c:v>
                </c:pt>
                <c:pt idx="669">
                  <c:v>35922.150500000003</c:v>
                </c:pt>
                <c:pt idx="670">
                  <c:v>35932.342000000011</c:v>
                </c:pt>
                <c:pt idx="671">
                  <c:v>35942.531499999997</c:v>
                </c:pt>
                <c:pt idx="672">
                  <c:v>35942.531499999997</c:v>
                </c:pt>
                <c:pt idx="673">
                  <c:v>35942.531499999997</c:v>
                </c:pt>
                <c:pt idx="674">
                  <c:v>35952.720499999996</c:v>
                </c:pt>
                <c:pt idx="675">
                  <c:v>35973.101499999997</c:v>
                </c:pt>
                <c:pt idx="676">
                  <c:v>35993.482500000013</c:v>
                </c:pt>
                <c:pt idx="677">
                  <c:v>36018.959000000003</c:v>
                </c:pt>
                <c:pt idx="678">
                  <c:v>36044.433499999999</c:v>
                </c:pt>
                <c:pt idx="679">
                  <c:v>36075.005499999999</c:v>
                </c:pt>
                <c:pt idx="680">
                  <c:v>36100.484000000011</c:v>
                </c:pt>
                <c:pt idx="681">
                  <c:v>36110.673499999997</c:v>
                </c:pt>
                <c:pt idx="682">
                  <c:v>36141.245999999999</c:v>
                </c:pt>
                <c:pt idx="683">
                  <c:v>36161.629000000001</c:v>
                </c:pt>
                <c:pt idx="684">
                  <c:v>36161.629000000001</c:v>
                </c:pt>
                <c:pt idx="685">
                  <c:v>36161.629000000001</c:v>
                </c:pt>
                <c:pt idx="686">
                  <c:v>36171.820500000002</c:v>
                </c:pt>
                <c:pt idx="687">
                  <c:v>36187.107499999998</c:v>
                </c:pt>
                <c:pt idx="688">
                  <c:v>36192.203000000001</c:v>
                </c:pt>
                <c:pt idx="689">
                  <c:v>36197.298999999999</c:v>
                </c:pt>
                <c:pt idx="690">
                  <c:v>36197.298999999999</c:v>
                </c:pt>
                <c:pt idx="691">
                  <c:v>36212.586000000003</c:v>
                </c:pt>
                <c:pt idx="692">
                  <c:v>36222.777000000002</c:v>
                </c:pt>
                <c:pt idx="693">
                  <c:v>36238.0645</c:v>
                </c:pt>
                <c:pt idx="694">
                  <c:v>36253.352000000043</c:v>
                </c:pt>
                <c:pt idx="695">
                  <c:v>36253.352000000043</c:v>
                </c:pt>
                <c:pt idx="696">
                  <c:v>36283.928</c:v>
                </c:pt>
                <c:pt idx="697">
                  <c:v>36339.984500000013</c:v>
                </c:pt>
                <c:pt idx="698">
                  <c:v>36365.465000000004</c:v>
                </c:pt>
                <c:pt idx="699">
                  <c:v>36365.465000000004</c:v>
                </c:pt>
                <c:pt idx="700">
                  <c:v>36385.849500000011</c:v>
                </c:pt>
                <c:pt idx="701">
                  <c:v>36411.33</c:v>
                </c:pt>
                <c:pt idx="702">
                  <c:v>36421.521499999995</c:v>
                </c:pt>
                <c:pt idx="703">
                  <c:v>36426.617000000006</c:v>
                </c:pt>
                <c:pt idx="704">
                  <c:v>36426.617000000006</c:v>
                </c:pt>
                <c:pt idx="705">
                  <c:v>36441.906000000003</c:v>
                </c:pt>
                <c:pt idx="706">
                  <c:v>36426.617000000006</c:v>
                </c:pt>
                <c:pt idx="707">
                  <c:v>36426.617000000006</c:v>
                </c:pt>
                <c:pt idx="708">
                  <c:v>36441.906000000003</c:v>
                </c:pt>
                <c:pt idx="709">
                  <c:v>36462.292999999998</c:v>
                </c:pt>
                <c:pt idx="710">
                  <c:v>36482.68</c:v>
                </c:pt>
                <c:pt idx="711">
                  <c:v>36482.68</c:v>
                </c:pt>
                <c:pt idx="712">
                  <c:v>36508.161999999997</c:v>
                </c:pt>
                <c:pt idx="713">
                  <c:v>36523.451000000001</c:v>
                </c:pt>
                <c:pt idx="714">
                  <c:v>36523.451000000001</c:v>
                </c:pt>
                <c:pt idx="715">
                  <c:v>36559.126999999993</c:v>
                </c:pt>
                <c:pt idx="716">
                  <c:v>36625.385000000002</c:v>
                </c:pt>
                <c:pt idx="717">
                  <c:v>36661.063000000002</c:v>
                </c:pt>
                <c:pt idx="718">
                  <c:v>36671.256000000001</c:v>
                </c:pt>
                <c:pt idx="719">
                  <c:v>36712.031000000003</c:v>
                </c:pt>
                <c:pt idx="720">
                  <c:v>36763.002</c:v>
                </c:pt>
                <c:pt idx="721">
                  <c:v>36783.391000000003</c:v>
                </c:pt>
                <c:pt idx="722">
                  <c:v>36788.488500000043</c:v>
                </c:pt>
                <c:pt idx="723">
                  <c:v>36793.586000000003</c:v>
                </c:pt>
                <c:pt idx="724">
                  <c:v>36798.683499999999</c:v>
                </c:pt>
                <c:pt idx="725">
                  <c:v>36839.463000000003</c:v>
                </c:pt>
                <c:pt idx="726">
                  <c:v>36839.463000000003</c:v>
                </c:pt>
                <c:pt idx="727">
                  <c:v>36875.145000000004</c:v>
                </c:pt>
                <c:pt idx="728">
                  <c:v>36839.463000000003</c:v>
                </c:pt>
                <c:pt idx="729">
                  <c:v>36875.145000000004</c:v>
                </c:pt>
                <c:pt idx="730">
                  <c:v>36880.2425</c:v>
                </c:pt>
                <c:pt idx="731">
                  <c:v>36880.2425</c:v>
                </c:pt>
                <c:pt idx="732">
                  <c:v>36890.4375</c:v>
                </c:pt>
                <c:pt idx="733">
                  <c:v>36880.2425</c:v>
                </c:pt>
                <c:pt idx="734">
                  <c:v>36890.4375</c:v>
                </c:pt>
                <c:pt idx="735">
                  <c:v>36905.730499999998</c:v>
                </c:pt>
                <c:pt idx="736">
                  <c:v>36921.023499999996</c:v>
                </c:pt>
                <c:pt idx="737">
                  <c:v>36921.023499999996</c:v>
                </c:pt>
                <c:pt idx="738">
                  <c:v>36946.511500000001</c:v>
                </c:pt>
                <c:pt idx="739">
                  <c:v>36977.097499999996</c:v>
                </c:pt>
                <c:pt idx="740">
                  <c:v>37053.566500000001</c:v>
                </c:pt>
                <c:pt idx="741">
                  <c:v>37053.566500000001</c:v>
                </c:pt>
                <c:pt idx="742">
                  <c:v>37119.840000000011</c:v>
                </c:pt>
                <c:pt idx="743">
                  <c:v>37130.035000000003</c:v>
                </c:pt>
                <c:pt idx="744">
                  <c:v>37119.840000000011</c:v>
                </c:pt>
                <c:pt idx="745">
                  <c:v>37130.035000000003</c:v>
                </c:pt>
                <c:pt idx="746">
                  <c:v>37130.035000000003</c:v>
                </c:pt>
                <c:pt idx="747">
                  <c:v>37130.035000000003</c:v>
                </c:pt>
                <c:pt idx="748">
                  <c:v>37130.035000000003</c:v>
                </c:pt>
                <c:pt idx="749">
                  <c:v>37140.229999999996</c:v>
                </c:pt>
                <c:pt idx="750">
                  <c:v>37140.229999999996</c:v>
                </c:pt>
                <c:pt idx="751">
                  <c:v>37145.33</c:v>
                </c:pt>
                <c:pt idx="752">
                  <c:v>37150.43</c:v>
                </c:pt>
                <c:pt idx="753">
                  <c:v>37150.43</c:v>
                </c:pt>
                <c:pt idx="754">
                  <c:v>37155.527499999997</c:v>
                </c:pt>
                <c:pt idx="755">
                  <c:v>37170.822500000002</c:v>
                </c:pt>
                <c:pt idx="756">
                  <c:v>37201.412500000013</c:v>
                </c:pt>
                <c:pt idx="757">
                  <c:v>37170.822500000002</c:v>
                </c:pt>
                <c:pt idx="758">
                  <c:v>37201.412500000013</c:v>
                </c:pt>
                <c:pt idx="759">
                  <c:v>37201.412500000013</c:v>
                </c:pt>
                <c:pt idx="760">
                  <c:v>37201.412500000013</c:v>
                </c:pt>
                <c:pt idx="761">
                  <c:v>37232.002</c:v>
                </c:pt>
                <c:pt idx="762">
                  <c:v>37232.002</c:v>
                </c:pt>
                <c:pt idx="763">
                  <c:v>37242.198999999993</c:v>
                </c:pt>
                <c:pt idx="764">
                  <c:v>37242.198999999993</c:v>
                </c:pt>
                <c:pt idx="765">
                  <c:v>37242.198999999993</c:v>
                </c:pt>
                <c:pt idx="766">
                  <c:v>37242.198999999993</c:v>
                </c:pt>
                <c:pt idx="767">
                  <c:v>37247.296999999999</c:v>
                </c:pt>
                <c:pt idx="768">
                  <c:v>37247.296999999999</c:v>
                </c:pt>
                <c:pt idx="769">
                  <c:v>37277.889000000003</c:v>
                </c:pt>
                <c:pt idx="770">
                  <c:v>37277.889000000003</c:v>
                </c:pt>
                <c:pt idx="771">
                  <c:v>37277.889000000003</c:v>
                </c:pt>
                <c:pt idx="772">
                  <c:v>37308.480500000012</c:v>
                </c:pt>
                <c:pt idx="773">
                  <c:v>37323.775499999996</c:v>
                </c:pt>
                <c:pt idx="774">
                  <c:v>37323.775499999996</c:v>
                </c:pt>
                <c:pt idx="775">
                  <c:v>37323.775499999996</c:v>
                </c:pt>
                <c:pt idx="776">
                  <c:v>37344.17</c:v>
                </c:pt>
                <c:pt idx="777">
                  <c:v>37354.367000000006</c:v>
                </c:pt>
                <c:pt idx="778">
                  <c:v>37354.367000000006</c:v>
                </c:pt>
                <c:pt idx="779">
                  <c:v>37364.5645</c:v>
                </c:pt>
                <c:pt idx="780">
                  <c:v>37364.5645</c:v>
                </c:pt>
                <c:pt idx="781">
                  <c:v>37364.5645</c:v>
                </c:pt>
                <c:pt idx="782">
                  <c:v>37364.5645</c:v>
                </c:pt>
                <c:pt idx="783">
                  <c:v>37384.961000000003</c:v>
                </c:pt>
                <c:pt idx="784">
                  <c:v>37384.961000000003</c:v>
                </c:pt>
                <c:pt idx="785">
                  <c:v>37384.961000000003</c:v>
                </c:pt>
                <c:pt idx="786">
                  <c:v>37400.2575</c:v>
                </c:pt>
                <c:pt idx="787">
                  <c:v>37400.2575</c:v>
                </c:pt>
                <c:pt idx="788">
                  <c:v>37400.2575</c:v>
                </c:pt>
                <c:pt idx="789">
                  <c:v>37400.2575</c:v>
                </c:pt>
                <c:pt idx="790">
                  <c:v>37400.2575</c:v>
                </c:pt>
                <c:pt idx="791">
                  <c:v>37410.455000000002</c:v>
                </c:pt>
                <c:pt idx="792">
                  <c:v>37420.652500000011</c:v>
                </c:pt>
                <c:pt idx="793">
                  <c:v>37410.455000000002</c:v>
                </c:pt>
                <c:pt idx="794">
                  <c:v>37420.652500000011</c:v>
                </c:pt>
                <c:pt idx="795">
                  <c:v>37420.652500000011</c:v>
                </c:pt>
                <c:pt idx="796">
                  <c:v>37497.138500000001</c:v>
                </c:pt>
                <c:pt idx="797">
                  <c:v>37588.923499999997</c:v>
                </c:pt>
                <c:pt idx="798">
                  <c:v>37588.923499999997</c:v>
                </c:pt>
                <c:pt idx="799">
                  <c:v>37614.42</c:v>
                </c:pt>
                <c:pt idx="800">
                  <c:v>37614.42</c:v>
                </c:pt>
                <c:pt idx="801">
                  <c:v>37614.42</c:v>
                </c:pt>
                <c:pt idx="802">
                  <c:v>37624.619500000001</c:v>
                </c:pt>
                <c:pt idx="803">
                  <c:v>37634.818500000059</c:v>
                </c:pt>
                <c:pt idx="804">
                  <c:v>37624.619500000001</c:v>
                </c:pt>
                <c:pt idx="805">
                  <c:v>37614.42</c:v>
                </c:pt>
                <c:pt idx="806">
                  <c:v>37629.719000000005</c:v>
                </c:pt>
                <c:pt idx="807">
                  <c:v>37629.719000000005</c:v>
                </c:pt>
                <c:pt idx="808">
                  <c:v>37629.719000000005</c:v>
                </c:pt>
                <c:pt idx="809">
                  <c:v>37614.42</c:v>
                </c:pt>
                <c:pt idx="810">
                  <c:v>37629.719000000005</c:v>
                </c:pt>
                <c:pt idx="811">
                  <c:v>37614.42</c:v>
                </c:pt>
                <c:pt idx="812">
                  <c:v>37629.719000000005</c:v>
                </c:pt>
                <c:pt idx="813">
                  <c:v>37639.918000000012</c:v>
                </c:pt>
                <c:pt idx="814">
                  <c:v>37629.719000000005</c:v>
                </c:pt>
                <c:pt idx="815">
                  <c:v>37629.719000000005</c:v>
                </c:pt>
                <c:pt idx="816">
                  <c:v>37629.719000000005</c:v>
                </c:pt>
                <c:pt idx="817">
                  <c:v>37629.719000000005</c:v>
                </c:pt>
                <c:pt idx="818">
                  <c:v>37629.719000000005</c:v>
                </c:pt>
                <c:pt idx="819">
                  <c:v>37639.918000000012</c:v>
                </c:pt>
                <c:pt idx="820">
                  <c:v>37639.918000000012</c:v>
                </c:pt>
                <c:pt idx="821">
                  <c:v>37639.918000000012</c:v>
                </c:pt>
                <c:pt idx="822">
                  <c:v>37645.017500000002</c:v>
                </c:pt>
                <c:pt idx="823">
                  <c:v>37645.017500000002</c:v>
                </c:pt>
                <c:pt idx="824">
                  <c:v>37645.017500000002</c:v>
                </c:pt>
                <c:pt idx="825">
                  <c:v>37726.613000000005</c:v>
                </c:pt>
                <c:pt idx="826">
                  <c:v>37726.613000000005</c:v>
                </c:pt>
                <c:pt idx="827">
                  <c:v>37726.613000000005</c:v>
                </c:pt>
                <c:pt idx="828">
                  <c:v>37726.613000000005</c:v>
                </c:pt>
                <c:pt idx="829">
                  <c:v>37859.211000000003</c:v>
                </c:pt>
                <c:pt idx="830">
                  <c:v>37726.613000000005</c:v>
                </c:pt>
                <c:pt idx="831">
                  <c:v>37726.613000000005</c:v>
                </c:pt>
                <c:pt idx="832">
                  <c:v>37792.910000000003</c:v>
                </c:pt>
                <c:pt idx="833">
                  <c:v>37859.211000000003</c:v>
                </c:pt>
                <c:pt idx="834">
                  <c:v>37859.211000000003</c:v>
                </c:pt>
                <c:pt idx="835">
                  <c:v>37792.910000000003</c:v>
                </c:pt>
                <c:pt idx="836">
                  <c:v>37859.211000000003</c:v>
                </c:pt>
                <c:pt idx="837">
                  <c:v>37859.211000000003</c:v>
                </c:pt>
                <c:pt idx="838">
                  <c:v>37859.211000000003</c:v>
                </c:pt>
                <c:pt idx="839">
                  <c:v>37935.713000000003</c:v>
                </c:pt>
                <c:pt idx="840">
                  <c:v>37935.713000000003</c:v>
                </c:pt>
                <c:pt idx="841">
                  <c:v>37935.713000000003</c:v>
                </c:pt>
                <c:pt idx="842">
                  <c:v>37935.713000000003</c:v>
                </c:pt>
                <c:pt idx="843">
                  <c:v>37981.615000000005</c:v>
                </c:pt>
                <c:pt idx="844">
                  <c:v>37935.713000000003</c:v>
                </c:pt>
                <c:pt idx="845">
                  <c:v>37849.012000000002</c:v>
                </c:pt>
                <c:pt idx="846">
                  <c:v>37935.713000000003</c:v>
                </c:pt>
                <c:pt idx="847">
                  <c:v>37849.012000000002</c:v>
                </c:pt>
                <c:pt idx="848">
                  <c:v>37935.713000000003</c:v>
                </c:pt>
                <c:pt idx="849">
                  <c:v>37935.713000000003</c:v>
                </c:pt>
                <c:pt idx="850">
                  <c:v>37961.215000000004</c:v>
                </c:pt>
                <c:pt idx="851">
                  <c:v>38007.117000000006</c:v>
                </c:pt>
                <c:pt idx="852">
                  <c:v>37961.215000000004</c:v>
                </c:pt>
                <c:pt idx="853">
                  <c:v>37961.215000000004</c:v>
                </c:pt>
                <c:pt idx="854">
                  <c:v>37961.215000000004</c:v>
                </c:pt>
                <c:pt idx="855">
                  <c:v>38007.117000000006</c:v>
                </c:pt>
                <c:pt idx="856">
                  <c:v>37961.215000000004</c:v>
                </c:pt>
                <c:pt idx="857">
                  <c:v>37849.012000000002</c:v>
                </c:pt>
                <c:pt idx="858">
                  <c:v>37961.215000000004</c:v>
                </c:pt>
                <c:pt idx="859">
                  <c:v>37849.012000000002</c:v>
                </c:pt>
                <c:pt idx="860">
                  <c:v>37961.215000000004</c:v>
                </c:pt>
                <c:pt idx="861">
                  <c:v>37961.215000000004</c:v>
                </c:pt>
                <c:pt idx="862">
                  <c:v>37961.215000000004</c:v>
                </c:pt>
                <c:pt idx="863">
                  <c:v>37961.215000000004</c:v>
                </c:pt>
                <c:pt idx="864">
                  <c:v>37961.215000000004</c:v>
                </c:pt>
                <c:pt idx="865">
                  <c:v>37961.215000000004</c:v>
                </c:pt>
                <c:pt idx="866">
                  <c:v>37961.215000000004</c:v>
                </c:pt>
                <c:pt idx="867">
                  <c:v>38236.665999999997</c:v>
                </c:pt>
                <c:pt idx="868">
                  <c:v>37961.215000000004</c:v>
                </c:pt>
                <c:pt idx="869">
                  <c:v>37849.012000000002</c:v>
                </c:pt>
                <c:pt idx="870">
                  <c:v>38190.763999999996</c:v>
                </c:pt>
                <c:pt idx="871">
                  <c:v>38190.763999999996</c:v>
                </c:pt>
                <c:pt idx="872">
                  <c:v>38190.763999999996</c:v>
                </c:pt>
                <c:pt idx="873">
                  <c:v>38190.763999999996</c:v>
                </c:pt>
                <c:pt idx="874">
                  <c:v>38190.763999999996</c:v>
                </c:pt>
                <c:pt idx="875">
                  <c:v>38547.846000000012</c:v>
                </c:pt>
                <c:pt idx="876">
                  <c:v>38190.763999999996</c:v>
                </c:pt>
                <c:pt idx="877">
                  <c:v>38272.395000000004</c:v>
                </c:pt>
                <c:pt idx="878">
                  <c:v>38272.395000000004</c:v>
                </c:pt>
                <c:pt idx="879">
                  <c:v>38685.599999999999</c:v>
                </c:pt>
                <c:pt idx="880">
                  <c:v>38272.395000000004</c:v>
                </c:pt>
                <c:pt idx="881">
                  <c:v>37849.012000000002</c:v>
                </c:pt>
                <c:pt idx="882">
                  <c:v>38272.395000000004</c:v>
                </c:pt>
                <c:pt idx="883">
                  <c:v>38685.599999999999</c:v>
                </c:pt>
                <c:pt idx="884">
                  <c:v>38272.395000000004</c:v>
                </c:pt>
                <c:pt idx="885">
                  <c:v>38272.395000000004</c:v>
                </c:pt>
                <c:pt idx="886">
                  <c:v>38369.303</c:v>
                </c:pt>
                <c:pt idx="887">
                  <c:v>38287.671999999999</c:v>
                </c:pt>
                <c:pt idx="888">
                  <c:v>38547.846000000012</c:v>
                </c:pt>
                <c:pt idx="889">
                  <c:v>38547.846000000012</c:v>
                </c:pt>
                <c:pt idx="890">
                  <c:v>38547.846000000012</c:v>
                </c:pt>
                <c:pt idx="891">
                  <c:v>38547.846000000012</c:v>
                </c:pt>
                <c:pt idx="892">
                  <c:v>38547.846000000012</c:v>
                </c:pt>
                <c:pt idx="893">
                  <c:v>38547.846000000012</c:v>
                </c:pt>
                <c:pt idx="894">
                  <c:v>38547.846000000012</c:v>
                </c:pt>
                <c:pt idx="895">
                  <c:v>38547.846000000012</c:v>
                </c:pt>
                <c:pt idx="896">
                  <c:v>38547.846000000012</c:v>
                </c:pt>
                <c:pt idx="897">
                  <c:v>38547.846000000012</c:v>
                </c:pt>
                <c:pt idx="898">
                  <c:v>38547.846000000012</c:v>
                </c:pt>
                <c:pt idx="899">
                  <c:v>38547.846000000012</c:v>
                </c:pt>
                <c:pt idx="900">
                  <c:v>38547.846000000012</c:v>
                </c:pt>
                <c:pt idx="901">
                  <c:v>38685.599999999999</c:v>
                </c:pt>
                <c:pt idx="902">
                  <c:v>38603.969000000005</c:v>
                </c:pt>
                <c:pt idx="903">
                  <c:v>38287.671999999999</c:v>
                </c:pt>
                <c:pt idx="904">
                  <c:v>38603.969000000005</c:v>
                </c:pt>
                <c:pt idx="905">
                  <c:v>38603.969000000005</c:v>
                </c:pt>
                <c:pt idx="906">
                  <c:v>38603.969000000005</c:v>
                </c:pt>
                <c:pt idx="907">
                  <c:v>38767.236499999999</c:v>
                </c:pt>
                <c:pt idx="908">
                  <c:v>38603.969000000005</c:v>
                </c:pt>
              </c:numCache>
            </c:numRef>
          </c:yVal>
        </c:ser>
        <c:ser>
          <c:idx val="1"/>
          <c:order val="1"/>
          <c:tx>
            <c:strRef>
              <c:f>'20131008 TPI to tst deg_clear'!$E$1</c:f>
              <c:strCache>
                <c:ptCount val="1"/>
                <c:pt idx="0">
                  <c:v>Ald-0.3WT</c:v>
                </c:pt>
              </c:strCache>
            </c:strRef>
          </c:tx>
          <c:spPr>
            <a:ln w="28575">
              <a:noFill/>
            </a:ln>
          </c:spPr>
          <c:trendline>
            <c:trendlineType val="linear"/>
            <c:dispRSqr val="1"/>
            <c:dispEq val="1"/>
            <c:trendlineLbl>
              <c:layout>
                <c:manualLayout>
                  <c:x val="-0.15342999123594789"/>
                  <c:y val="-4.0378825600188212E-2"/>
                </c:manualLayout>
              </c:layout>
              <c:numFmt formatCode="General" sourceLinked="0"/>
            </c:trendlineLbl>
          </c:trendline>
          <c:xVal>
            <c:numRef>
              <c:f>'20131008 TPI to tst deg_clear'!$D$2:$D$1916</c:f>
              <c:numCache>
                <c:formatCode>General</c:formatCode>
                <c:ptCount val="1915"/>
                <c:pt idx="0">
                  <c:v>848.46299999999871</c:v>
                </c:pt>
                <c:pt idx="1">
                  <c:v>849.06299999999896</c:v>
                </c:pt>
                <c:pt idx="2">
                  <c:v>849.66300000000001</c:v>
                </c:pt>
                <c:pt idx="3">
                  <c:v>850.46299999999871</c:v>
                </c:pt>
                <c:pt idx="4">
                  <c:v>850.76300000000003</c:v>
                </c:pt>
                <c:pt idx="5">
                  <c:v>851.26300000000003</c:v>
                </c:pt>
                <c:pt idx="6">
                  <c:v>851.36300000000006</c:v>
                </c:pt>
                <c:pt idx="7">
                  <c:v>852.96299999999871</c:v>
                </c:pt>
                <c:pt idx="8">
                  <c:v>853.16300000000001</c:v>
                </c:pt>
                <c:pt idx="9">
                  <c:v>853.86399999999946</c:v>
                </c:pt>
                <c:pt idx="10">
                  <c:v>854.26400000000001</c:v>
                </c:pt>
                <c:pt idx="11">
                  <c:v>855.06399999999996</c:v>
                </c:pt>
                <c:pt idx="12">
                  <c:v>855.66399999999999</c:v>
                </c:pt>
                <c:pt idx="13">
                  <c:v>856.26400000000001</c:v>
                </c:pt>
                <c:pt idx="14">
                  <c:v>856.96400000000006</c:v>
                </c:pt>
                <c:pt idx="15">
                  <c:v>857.26400000000001</c:v>
                </c:pt>
                <c:pt idx="16">
                  <c:v>858.26400000000001</c:v>
                </c:pt>
                <c:pt idx="17">
                  <c:v>859.06499999999949</c:v>
                </c:pt>
                <c:pt idx="18">
                  <c:v>859.46499999999946</c:v>
                </c:pt>
                <c:pt idx="19">
                  <c:v>860.26499999999999</c:v>
                </c:pt>
                <c:pt idx="20">
                  <c:v>860.66499999999996</c:v>
                </c:pt>
                <c:pt idx="21">
                  <c:v>860.76499999999999</c:v>
                </c:pt>
                <c:pt idx="22">
                  <c:v>861.76499999999999</c:v>
                </c:pt>
                <c:pt idx="23">
                  <c:v>862.06499999999949</c:v>
                </c:pt>
                <c:pt idx="24">
                  <c:v>862.46499999999946</c:v>
                </c:pt>
                <c:pt idx="25">
                  <c:v>863.26499999999999</c:v>
                </c:pt>
                <c:pt idx="26">
                  <c:v>863.56499999999949</c:v>
                </c:pt>
                <c:pt idx="27">
                  <c:v>865.26599999999996</c:v>
                </c:pt>
                <c:pt idx="28">
                  <c:v>865.36599999999896</c:v>
                </c:pt>
                <c:pt idx="29">
                  <c:v>865.96599999999899</c:v>
                </c:pt>
                <c:pt idx="30">
                  <c:v>866.46599999999899</c:v>
                </c:pt>
                <c:pt idx="31">
                  <c:v>866.76599999999996</c:v>
                </c:pt>
                <c:pt idx="32">
                  <c:v>867.76599999999996</c:v>
                </c:pt>
                <c:pt idx="33">
                  <c:v>868.06599999999946</c:v>
                </c:pt>
                <c:pt idx="34">
                  <c:v>868.16599999999949</c:v>
                </c:pt>
                <c:pt idx="35">
                  <c:v>869.26599999999996</c:v>
                </c:pt>
                <c:pt idx="36">
                  <c:v>869.76699999999948</c:v>
                </c:pt>
                <c:pt idx="37">
                  <c:v>870.56699999999898</c:v>
                </c:pt>
                <c:pt idx="38">
                  <c:v>870.76699999999948</c:v>
                </c:pt>
                <c:pt idx="39">
                  <c:v>871.56699999999898</c:v>
                </c:pt>
                <c:pt idx="40">
                  <c:v>872.26699999999948</c:v>
                </c:pt>
                <c:pt idx="41">
                  <c:v>872.96699999999896</c:v>
                </c:pt>
                <c:pt idx="42">
                  <c:v>873.76699999999948</c:v>
                </c:pt>
                <c:pt idx="43">
                  <c:v>874.3669999999986</c:v>
                </c:pt>
                <c:pt idx="44">
                  <c:v>874.66699999999946</c:v>
                </c:pt>
                <c:pt idx="45">
                  <c:v>876.16800000000001</c:v>
                </c:pt>
                <c:pt idx="46">
                  <c:v>876.26800000000003</c:v>
                </c:pt>
                <c:pt idx="47">
                  <c:v>876.9679999999986</c:v>
                </c:pt>
                <c:pt idx="48">
                  <c:v>877.36799999999869</c:v>
                </c:pt>
                <c:pt idx="49">
                  <c:v>878.06799999999896</c:v>
                </c:pt>
                <c:pt idx="50">
                  <c:v>878.36799999999869</c:v>
                </c:pt>
                <c:pt idx="51">
                  <c:v>879.26800000000003</c:v>
                </c:pt>
                <c:pt idx="52">
                  <c:v>879.36799999999869</c:v>
                </c:pt>
                <c:pt idx="53">
                  <c:v>880.06799999999896</c:v>
                </c:pt>
                <c:pt idx="54">
                  <c:v>880.76900000000001</c:v>
                </c:pt>
                <c:pt idx="55">
                  <c:v>881.36899999999946</c:v>
                </c:pt>
                <c:pt idx="56">
                  <c:v>881.56899999999996</c:v>
                </c:pt>
                <c:pt idx="57">
                  <c:v>882.76900000000001</c:v>
                </c:pt>
                <c:pt idx="58">
                  <c:v>883.46899999999948</c:v>
                </c:pt>
                <c:pt idx="59">
                  <c:v>883.86899999999946</c:v>
                </c:pt>
                <c:pt idx="60">
                  <c:v>884.36899999999946</c:v>
                </c:pt>
                <c:pt idx="61">
                  <c:v>885.77000000000055</c:v>
                </c:pt>
                <c:pt idx="62">
                  <c:v>885.87</c:v>
                </c:pt>
                <c:pt idx="63">
                  <c:v>886.37</c:v>
                </c:pt>
                <c:pt idx="64">
                  <c:v>886.77000000000055</c:v>
                </c:pt>
                <c:pt idx="65">
                  <c:v>887.37</c:v>
                </c:pt>
                <c:pt idx="66">
                  <c:v>887.67000000000053</c:v>
                </c:pt>
                <c:pt idx="67">
                  <c:v>888.97</c:v>
                </c:pt>
                <c:pt idx="68">
                  <c:v>889.17000000000053</c:v>
                </c:pt>
                <c:pt idx="69">
                  <c:v>890.17000000000053</c:v>
                </c:pt>
                <c:pt idx="70">
                  <c:v>890.27100000000053</c:v>
                </c:pt>
                <c:pt idx="71">
                  <c:v>890.87099999999998</c:v>
                </c:pt>
                <c:pt idx="72">
                  <c:v>891.77100000000053</c:v>
                </c:pt>
                <c:pt idx="73">
                  <c:v>892.57100000000003</c:v>
                </c:pt>
                <c:pt idx="74">
                  <c:v>892.87099999999998</c:v>
                </c:pt>
                <c:pt idx="75">
                  <c:v>893.971</c:v>
                </c:pt>
                <c:pt idx="76">
                  <c:v>894.07100000000003</c:v>
                </c:pt>
                <c:pt idx="77">
                  <c:v>894.77100000000053</c:v>
                </c:pt>
                <c:pt idx="78">
                  <c:v>895.37199999999996</c:v>
                </c:pt>
                <c:pt idx="79">
                  <c:v>896.37199999999996</c:v>
                </c:pt>
                <c:pt idx="80">
                  <c:v>896.47199999999998</c:v>
                </c:pt>
                <c:pt idx="81">
                  <c:v>897.17200000000003</c:v>
                </c:pt>
                <c:pt idx="82">
                  <c:v>897.77200000000005</c:v>
                </c:pt>
                <c:pt idx="83">
                  <c:v>897.97199999999998</c:v>
                </c:pt>
                <c:pt idx="84">
                  <c:v>898.27200000000005</c:v>
                </c:pt>
                <c:pt idx="85">
                  <c:v>899.47199999999998</c:v>
                </c:pt>
                <c:pt idx="86">
                  <c:v>900.072</c:v>
                </c:pt>
                <c:pt idx="87">
                  <c:v>900.97199999999998</c:v>
                </c:pt>
                <c:pt idx="88">
                  <c:v>901.17300000000103</c:v>
                </c:pt>
                <c:pt idx="89">
                  <c:v>901.77300000000105</c:v>
                </c:pt>
                <c:pt idx="90">
                  <c:v>902.47299999999996</c:v>
                </c:pt>
                <c:pt idx="91">
                  <c:v>903.37300000000005</c:v>
                </c:pt>
                <c:pt idx="92">
                  <c:v>903.57299999999998</c:v>
                </c:pt>
                <c:pt idx="93">
                  <c:v>904.87300000000005</c:v>
                </c:pt>
                <c:pt idx="94">
                  <c:v>905.07299999999998</c:v>
                </c:pt>
                <c:pt idx="95">
                  <c:v>905.17300000000103</c:v>
                </c:pt>
                <c:pt idx="96">
                  <c:v>906.17400000000055</c:v>
                </c:pt>
                <c:pt idx="97">
                  <c:v>906.47400000000005</c:v>
                </c:pt>
                <c:pt idx="98">
                  <c:v>907.27400000000102</c:v>
                </c:pt>
                <c:pt idx="99">
                  <c:v>908.07400000000052</c:v>
                </c:pt>
                <c:pt idx="100">
                  <c:v>908.37400000000002</c:v>
                </c:pt>
                <c:pt idx="101">
                  <c:v>909.17400000000055</c:v>
                </c:pt>
                <c:pt idx="102">
                  <c:v>909.37400000000002</c:v>
                </c:pt>
                <c:pt idx="103">
                  <c:v>909.97400000000005</c:v>
                </c:pt>
                <c:pt idx="104">
                  <c:v>911.07500000000005</c:v>
                </c:pt>
                <c:pt idx="105">
                  <c:v>912.17499999999995</c:v>
                </c:pt>
                <c:pt idx="106">
                  <c:v>912.27500000000055</c:v>
                </c:pt>
                <c:pt idx="107">
                  <c:v>912.77500000000055</c:v>
                </c:pt>
                <c:pt idx="108">
                  <c:v>913.375</c:v>
                </c:pt>
                <c:pt idx="109">
                  <c:v>914.17499999999995</c:v>
                </c:pt>
                <c:pt idx="110">
                  <c:v>914.67499999999995</c:v>
                </c:pt>
                <c:pt idx="111">
                  <c:v>915.47500000000002</c:v>
                </c:pt>
                <c:pt idx="112">
                  <c:v>915.77500000000055</c:v>
                </c:pt>
                <c:pt idx="113">
                  <c:v>916.17499999999995</c:v>
                </c:pt>
                <c:pt idx="114">
                  <c:v>917.07600000000002</c:v>
                </c:pt>
                <c:pt idx="115">
                  <c:v>917.67600000000004</c:v>
                </c:pt>
                <c:pt idx="116">
                  <c:v>917.77599999999995</c:v>
                </c:pt>
                <c:pt idx="117">
                  <c:v>918.476</c:v>
                </c:pt>
                <c:pt idx="118">
                  <c:v>919.27599999999995</c:v>
                </c:pt>
                <c:pt idx="119">
                  <c:v>919.976</c:v>
                </c:pt>
                <c:pt idx="120">
                  <c:v>920.07600000000002</c:v>
                </c:pt>
                <c:pt idx="121">
                  <c:v>921.47699999999998</c:v>
                </c:pt>
                <c:pt idx="122">
                  <c:v>921.87699999999938</c:v>
                </c:pt>
                <c:pt idx="123">
                  <c:v>922.97699999999998</c:v>
                </c:pt>
                <c:pt idx="124">
                  <c:v>923.077</c:v>
                </c:pt>
                <c:pt idx="125">
                  <c:v>923.47699999999998</c:v>
                </c:pt>
                <c:pt idx="126">
                  <c:v>923.77700000000004</c:v>
                </c:pt>
                <c:pt idx="127">
                  <c:v>924.87699999999938</c:v>
                </c:pt>
                <c:pt idx="128">
                  <c:v>925.077</c:v>
                </c:pt>
                <c:pt idx="129">
                  <c:v>925.577</c:v>
                </c:pt>
                <c:pt idx="130">
                  <c:v>926.37699999999938</c:v>
                </c:pt>
                <c:pt idx="131">
                  <c:v>927.57799999999997</c:v>
                </c:pt>
                <c:pt idx="132">
                  <c:v>927.67800000000091</c:v>
                </c:pt>
                <c:pt idx="133">
                  <c:v>928.77800000000104</c:v>
                </c:pt>
                <c:pt idx="134">
                  <c:v>928.87800000000004</c:v>
                </c:pt>
                <c:pt idx="135">
                  <c:v>929.57799999999997</c:v>
                </c:pt>
                <c:pt idx="136">
                  <c:v>930.07799999999997</c:v>
                </c:pt>
                <c:pt idx="137">
                  <c:v>930.37800000000004</c:v>
                </c:pt>
                <c:pt idx="138">
                  <c:v>930.87800000000004</c:v>
                </c:pt>
                <c:pt idx="139">
                  <c:v>931.97900000000004</c:v>
                </c:pt>
                <c:pt idx="140">
                  <c:v>932.57899999999995</c:v>
                </c:pt>
                <c:pt idx="141">
                  <c:v>932.87900000000002</c:v>
                </c:pt>
                <c:pt idx="142">
                  <c:v>932.97900000000004</c:v>
                </c:pt>
                <c:pt idx="143">
                  <c:v>934.37900000000002</c:v>
                </c:pt>
                <c:pt idx="144">
                  <c:v>934.57899999999995</c:v>
                </c:pt>
                <c:pt idx="145">
                  <c:v>935.47900000000004</c:v>
                </c:pt>
                <c:pt idx="146">
                  <c:v>935.57899999999995</c:v>
                </c:pt>
                <c:pt idx="147">
                  <c:v>936.77900000000091</c:v>
                </c:pt>
                <c:pt idx="148">
                  <c:v>937.38</c:v>
                </c:pt>
                <c:pt idx="149">
                  <c:v>938.38</c:v>
                </c:pt>
                <c:pt idx="150">
                  <c:v>938.58</c:v>
                </c:pt>
                <c:pt idx="151">
                  <c:v>938.78000000000054</c:v>
                </c:pt>
                <c:pt idx="152">
                  <c:v>938.98</c:v>
                </c:pt>
                <c:pt idx="153">
                  <c:v>940.58</c:v>
                </c:pt>
                <c:pt idx="154">
                  <c:v>941.08</c:v>
                </c:pt>
                <c:pt idx="155">
                  <c:v>941.18000000000052</c:v>
                </c:pt>
                <c:pt idx="156">
                  <c:v>941.58</c:v>
                </c:pt>
                <c:pt idx="157">
                  <c:v>942.38</c:v>
                </c:pt>
                <c:pt idx="158">
                  <c:v>942.98099999999999</c:v>
                </c:pt>
                <c:pt idx="159">
                  <c:v>944.38099999999997</c:v>
                </c:pt>
                <c:pt idx="160">
                  <c:v>944.68100000000004</c:v>
                </c:pt>
                <c:pt idx="161">
                  <c:v>945.78099999999995</c:v>
                </c:pt>
                <c:pt idx="162">
                  <c:v>945.88099999999997</c:v>
                </c:pt>
                <c:pt idx="163">
                  <c:v>946.58100000000002</c:v>
                </c:pt>
                <c:pt idx="164">
                  <c:v>946.68100000000004</c:v>
                </c:pt>
                <c:pt idx="165">
                  <c:v>947.58100000000002</c:v>
                </c:pt>
                <c:pt idx="166">
                  <c:v>947.98199999999997</c:v>
                </c:pt>
                <c:pt idx="167">
                  <c:v>948.98199999999997</c:v>
                </c:pt>
                <c:pt idx="168">
                  <c:v>949.28200000000004</c:v>
                </c:pt>
                <c:pt idx="169">
                  <c:v>950.08199999999999</c:v>
                </c:pt>
                <c:pt idx="170">
                  <c:v>950.58199999999999</c:v>
                </c:pt>
                <c:pt idx="171">
                  <c:v>951.78200000000004</c:v>
                </c:pt>
                <c:pt idx="172">
                  <c:v>951.88199999999949</c:v>
                </c:pt>
                <c:pt idx="173">
                  <c:v>952.38199999999949</c:v>
                </c:pt>
                <c:pt idx="174">
                  <c:v>952.88300000000004</c:v>
                </c:pt>
                <c:pt idx="175">
                  <c:v>953.58299999999997</c:v>
                </c:pt>
                <c:pt idx="176">
                  <c:v>954.08299999999997</c:v>
                </c:pt>
                <c:pt idx="177">
                  <c:v>954.48299999999949</c:v>
                </c:pt>
                <c:pt idx="178">
                  <c:v>954.88300000000004</c:v>
                </c:pt>
                <c:pt idx="179">
                  <c:v>955.88300000000004</c:v>
                </c:pt>
                <c:pt idx="180">
                  <c:v>956.18299999999999</c:v>
                </c:pt>
                <c:pt idx="181">
                  <c:v>956.88300000000004</c:v>
                </c:pt>
                <c:pt idx="182">
                  <c:v>957.38300000000004</c:v>
                </c:pt>
                <c:pt idx="183">
                  <c:v>958.88400000000001</c:v>
                </c:pt>
                <c:pt idx="184">
                  <c:v>958.98400000000004</c:v>
                </c:pt>
                <c:pt idx="185">
                  <c:v>959.38400000000001</c:v>
                </c:pt>
                <c:pt idx="186">
                  <c:v>959.7840000000009</c:v>
                </c:pt>
                <c:pt idx="187">
                  <c:v>960.58399999999995</c:v>
                </c:pt>
                <c:pt idx="188">
                  <c:v>961.08399999999995</c:v>
                </c:pt>
                <c:pt idx="189">
                  <c:v>961.58399999999995</c:v>
                </c:pt>
                <c:pt idx="190">
                  <c:v>961.7840000000009</c:v>
                </c:pt>
                <c:pt idx="191">
                  <c:v>962.88400000000001</c:v>
                </c:pt>
                <c:pt idx="192">
                  <c:v>963.58399999999995</c:v>
                </c:pt>
                <c:pt idx="193">
                  <c:v>964.08500000000004</c:v>
                </c:pt>
                <c:pt idx="194">
                  <c:v>964.68499999999995</c:v>
                </c:pt>
                <c:pt idx="195">
                  <c:v>965.98500000000001</c:v>
                </c:pt>
                <c:pt idx="196">
                  <c:v>966.18499999999995</c:v>
                </c:pt>
                <c:pt idx="197">
                  <c:v>966.58500000000004</c:v>
                </c:pt>
                <c:pt idx="198">
                  <c:v>967.08500000000004</c:v>
                </c:pt>
                <c:pt idx="199">
                  <c:v>967.88499999999999</c:v>
                </c:pt>
                <c:pt idx="200">
                  <c:v>968.18499999999995</c:v>
                </c:pt>
                <c:pt idx="201">
                  <c:v>969.18600000000004</c:v>
                </c:pt>
                <c:pt idx="202">
                  <c:v>969.58600000000001</c:v>
                </c:pt>
                <c:pt idx="203">
                  <c:v>969.98599999999999</c:v>
                </c:pt>
                <c:pt idx="204">
                  <c:v>970.18600000000004</c:v>
                </c:pt>
                <c:pt idx="205">
                  <c:v>971.28599999999994</c:v>
                </c:pt>
                <c:pt idx="206">
                  <c:v>971.58600000000001</c:v>
                </c:pt>
                <c:pt idx="207">
                  <c:v>972.78599999999994</c:v>
                </c:pt>
                <c:pt idx="208">
                  <c:v>973.08600000000001</c:v>
                </c:pt>
                <c:pt idx="209">
                  <c:v>973.58600000000001</c:v>
                </c:pt>
                <c:pt idx="210">
                  <c:v>973.78599999999994</c:v>
                </c:pt>
                <c:pt idx="211">
                  <c:v>975.08699999999999</c:v>
                </c:pt>
                <c:pt idx="212">
                  <c:v>975.88699999999949</c:v>
                </c:pt>
                <c:pt idx="213">
                  <c:v>976.28700000000003</c:v>
                </c:pt>
                <c:pt idx="214">
                  <c:v>977.08699999999999</c:v>
                </c:pt>
                <c:pt idx="215">
                  <c:v>977.58699999999999</c:v>
                </c:pt>
                <c:pt idx="216">
                  <c:v>977.68700000000001</c:v>
                </c:pt>
                <c:pt idx="217">
                  <c:v>978.58699999999999</c:v>
                </c:pt>
                <c:pt idx="218">
                  <c:v>978.68700000000001</c:v>
                </c:pt>
                <c:pt idx="219">
                  <c:v>979.88800000000003</c:v>
                </c:pt>
                <c:pt idx="220">
                  <c:v>980.08799999999997</c:v>
                </c:pt>
                <c:pt idx="221">
                  <c:v>980.98800000000051</c:v>
                </c:pt>
                <c:pt idx="222">
                  <c:v>981.38800000000003</c:v>
                </c:pt>
                <c:pt idx="223">
                  <c:v>981.98800000000051</c:v>
                </c:pt>
                <c:pt idx="224">
                  <c:v>982.78800000000103</c:v>
                </c:pt>
                <c:pt idx="225">
                  <c:v>984.18799999999999</c:v>
                </c:pt>
                <c:pt idx="226">
                  <c:v>984.2890000000009</c:v>
                </c:pt>
                <c:pt idx="227">
                  <c:v>985.08900000000051</c:v>
                </c:pt>
                <c:pt idx="228">
                  <c:v>985.18900000000053</c:v>
                </c:pt>
                <c:pt idx="229">
                  <c:v>986.38900000000001</c:v>
                </c:pt>
                <c:pt idx="230">
                  <c:v>986.58900000000051</c:v>
                </c:pt>
                <c:pt idx="231">
                  <c:v>987.38900000000001</c:v>
                </c:pt>
                <c:pt idx="232">
                  <c:v>987.58900000000051</c:v>
                </c:pt>
                <c:pt idx="233">
                  <c:v>988.7890000000009</c:v>
                </c:pt>
                <c:pt idx="234">
                  <c:v>988.98900000000003</c:v>
                </c:pt>
                <c:pt idx="235">
                  <c:v>989.18900000000053</c:v>
                </c:pt>
                <c:pt idx="236">
                  <c:v>990.19</c:v>
                </c:pt>
                <c:pt idx="237">
                  <c:v>990.39</c:v>
                </c:pt>
                <c:pt idx="238">
                  <c:v>991.39</c:v>
                </c:pt>
                <c:pt idx="239">
                  <c:v>991.59</c:v>
                </c:pt>
                <c:pt idx="240">
                  <c:v>992.49</c:v>
                </c:pt>
                <c:pt idx="241">
                  <c:v>992.89</c:v>
                </c:pt>
                <c:pt idx="242">
                  <c:v>992.99</c:v>
                </c:pt>
                <c:pt idx="243">
                  <c:v>994.39</c:v>
                </c:pt>
                <c:pt idx="244">
                  <c:v>994.89099999999996</c:v>
                </c:pt>
                <c:pt idx="245">
                  <c:v>995.19</c:v>
                </c:pt>
                <c:pt idx="246">
                  <c:v>995.99099999999999</c:v>
                </c:pt>
                <c:pt idx="247">
                  <c:v>997.19100000000003</c:v>
                </c:pt>
                <c:pt idx="248">
                  <c:v>997.39099999999996</c:v>
                </c:pt>
                <c:pt idx="249">
                  <c:v>997.79100000000005</c:v>
                </c:pt>
                <c:pt idx="250">
                  <c:v>998.29100000000005</c:v>
                </c:pt>
                <c:pt idx="251">
                  <c:v>999.49099999999999</c:v>
                </c:pt>
                <c:pt idx="252">
                  <c:v>999.79100000000005</c:v>
                </c:pt>
                <c:pt idx="253">
                  <c:v>1000.292</c:v>
                </c:pt>
                <c:pt idx="254">
                  <c:v>1000.792</c:v>
                </c:pt>
                <c:pt idx="255">
                  <c:v>1001.3920000000001</c:v>
                </c:pt>
                <c:pt idx="256">
                  <c:v>1001.792</c:v>
                </c:pt>
                <c:pt idx="257">
                  <c:v>1002.992</c:v>
                </c:pt>
                <c:pt idx="258">
                  <c:v>1003.292</c:v>
                </c:pt>
                <c:pt idx="259">
                  <c:v>1004.092</c:v>
                </c:pt>
                <c:pt idx="260">
                  <c:v>1004.292</c:v>
                </c:pt>
                <c:pt idx="261">
                  <c:v>1004.8920000000001</c:v>
                </c:pt>
                <c:pt idx="262">
                  <c:v>1004.992</c:v>
                </c:pt>
                <c:pt idx="263">
                  <c:v>1006.4930000000005</c:v>
                </c:pt>
                <c:pt idx="264">
                  <c:v>1007.0930000000005</c:v>
                </c:pt>
                <c:pt idx="265">
                  <c:v>1007.893</c:v>
                </c:pt>
                <c:pt idx="266">
                  <c:v>1007.9930000000005</c:v>
                </c:pt>
                <c:pt idx="267">
                  <c:v>1008.893</c:v>
                </c:pt>
                <c:pt idx="268">
                  <c:v>1009.4930000000005</c:v>
                </c:pt>
                <c:pt idx="269">
                  <c:v>1009.6930000000009</c:v>
                </c:pt>
                <c:pt idx="270">
                  <c:v>1010.5940000000005</c:v>
                </c:pt>
                <c:pt idx="271">
                  <c:v>1011.5940000000005</c:v>
                </c:pt>
                <c:pt idx="272">
                  <c:v>1011.894</c:v>
                </c:pt>
                <c:pt idx="273">
                  <c:v>1012.0940000000005</c:v>
                </c:pt>
                <c:pt idx="274">
                  <c:v>1012.2940000000009</c:v>
                </c:pt>
                <c:pt idx="275">
                  <c:v>1013.894</c:v>
                </c:pt>
                <c:pt idx="276">
                  <c:v>1014.2940000000009</c:v>
                </c:pt>
                <c:pt idx="277">
                  <c:v>1014.994</c:v>
                </c:pt>
                <c:pt idx="278">
                  <c:v>1015.394</c:v>
                </c:pt>
                <c:pt idx="279">
                  <c:v>1015.7940000000009</c:v>
                </c:pt>
                <c:pt idx="280">
                  <c:v>1016.1950000000005</c:v>
                </c:pt>
                <c:pt idx="281">
                  <c:v>1017.495</c:v>
                </c:pt>
                <c:pt idx="282">
                  <c:v>1017.595</c:v>
                </c:pt>
                <c:pt idx="283">
                  <c:v>1018.1950000000005</c:v>
                </c:pt>
                <c:pt idx="284">
                  <c:v>1018.7950000000005</c:v>
                </c:pt>
                <c:pt idx="285">
                  <c:v>1019.6950000000005</c:v>
                </c:pt>
                <c:pt idx="286">
                  <c:v>1019.895</c:v>
                </c:pt>
                <c:pt idx="287">
                  <c:v>1020.6950000000005</c:v>
                </c:pt>
                <c:pt idx="288">
                  <c:v>1021.096</c:v>
                </c:pt>
                <c:pt idx="289">
                  <c:v>1022.196</c:v>
                </c:pt>
                <c:pt idx="290">
                  <c:v>1022.496</c:v>
                </c:pt>
                <c:pt idx="291">
                  <c:v>1023.296</c:v>
                </c:pt>
                <c:pt idx="292">
                  <c:v>1023.496</c:v>
                </c:pt>
                <c:pt idx="293">
                  <c:v>1023.996</c:v>
                </c:pt>
                <c:pt idx="294">
                  <c:v>1024.396</c:v>
                </c:pt>
                <c:pt idx="295">
                  <c:v>1025.296</c:v>
                </c:pt>
                <c:pt idx="296">
                  <c:v>1026.097</c:v>
                </c:pt>
                <c:pt idx="297">
                  <c:v>1026.797</c:v>
                </c:pt>
                <c:pt idx="298">
                  <c:v>1027.3969999999999</c:v>
                </c:pt>
                <c:pt idx="299">
                  <c:v>1027.9970000000001</c:v>
                </c:pt>
                <c:pt idx="300">
                  <c:v>1028.097</c:v>
                </c:pt>
                <c:pt idx="301">
                  <c:v>1029.1969999999999</c:v>
                </c:pt>
                <c:pt idx="302">
                  <c:v>1029.6969999999999</c:v>
                </c:pt>
                <c:pt idx="303">
                  <c:v>1029.9970000000001</c:v>
                </c:pt>
                <c:pt idx="304">
                  <c:v>1030.097</c:v>
                </c:pt>
                <c:pt idx="305">
                  <c:v>1031.498</c:v>
                </c:pt>
                <c:pt idx="306">
                  <c:v>1032.1979999999999</c:v>
                </c:pt>
                <c:pt idx="307">
                  <c:v>1032.3979999999999</c:v>
                </c:pt>
                <c:pt idx="308">
                  <c:v>1032.798</c:v>
                </c:pt>
                <c:pt idx="309">
                  <c:v>1034.1979999999999</c:v>
                </c:pt>
                <c:pt idx="310">
                  <c:v>1034.498</c:v>
                </c:pt>
                <c:pt idx="311">
                  <c:v>1035.098</c:v>
                </c:pt>
                <c:pt idx="312">
                  <c:v>1035.298</c:v>
                </c:pt>
                <c:pt idx="313">
                  <c:v>1036.3979999999999</c:v>
                </c:pt>
                <c:pt idx="314">
                  <c:v>1036.5989999999999</c:v>
                </c:pt>
                <c:pt idx="315">
                  <c:v>1037.1989999999998</c:v>
                </c:pt>
                <c:pt idx="316">
                  <c:v>1037.799</c:v>
                </c:pt>
                <c:pt idx="317">
                  <c:v>1038.3989999999999</c:v>
                </c:pt>
                <c:pt idx="318">
                  <c:v>1039.299</c:v>
                </c:pt>
                <c:pt idx="319">
                  <c:v>1039.799</c:v>
                </c:pt>
                <c:pt idx="320">
                  <c:v>1039.999</c:v>
                </c:pt>
                <c:pt idx="321">
                  <c:v>1041.0989999999999</c:v>
                </c:pt>
                <c:pt idx="322">
                  <c:v>1041.8</c:v>
                </c:pt>
                <c:pt idx="323">
                  <c:v>1042.8</c:v>
                </c:pt>
                <c:pt idx="324">
                  <c:v>1043</c:v>
                </c:pt>
                <c:pt idx="325">
                  <c:v>1043.3</c:v>
                </c:pt>
                <c:pt idx="326">
                  <c:v>1044.0999999999999</c:v>
                </c:pt>
                <c:pt idx="327">
                  <c:v>1044.5</c:v>
                </c:pt>
                <c:pt idx="328">
                  <c:v>1044.9000000000001</c:v>
                </c:pt>
                <c:pt idx="329">
                  <c:v>1046.5999999999999</c:v>
                </c:pt>
                <c:pt idx="330">
                  <c:v>1046.7</c:v>
                </c:pt>
                <c:pt idx="331">
                  <c:v>1047.2</c:v>
                </c:pt>
                <c:pt idx="332">
                  <c:v>1047.8009999999999</c:v>
                </c:pt>
                <c:pt idx="333">
                  <c:v>1048.8009999999999</c:v>
                </c:pt>
                <c:pt idx="334">
                  <c:v>1049.1009999999999</c:v>
                </c:pt>
                <c:pt idx="335">
                  <c:v>1049.701</c:v>
                </c:pt>
                <c:pt idx="336">
                  <c:v>1049.9010000000001</c:v>
                </c:pt>
                <c:pt idx="337">
                  <c:v>1050.8009999999999</c:v>
                </c:pt>
                <c:pt idx="338">
                  <c:v>1051.501</c:v>
                </c:pt>
                <c:pt idx="339">
                  <c:v>1052.001</c:v>
                </c:pt>
                <c:pt idx="340">
                  <c:v>1052.3019999999999</c:v>
                </c:pt>
                <c:pt idx="341">
                  <c:v>1052.8019999999999</c:v>
                </c:pt>
                <c:pt idx="342">
                  <c:v>1053.3019999999999</c:v>
                </c:pt>
                <c:pt idx="343">
                  <c:v>1054.6019999999999</c:v>
                </c:pt>
                <c:pt idx="344">
                  <c:v>1054.8019999999999</c:v>
                </c:pt>
                <c:pt idx="345">
                  <c:v>1055.6019999999999</c:v>
                </c:pt>
                <c:pt idx="346">
                  <c:v>1056.3019999999999</c:v>
                </c:pt>
                <c:pt idx="347">
                  <c:v>1056.402</c:v>
                </c:pt>
                <c:pt idx="348">
                  <c:v>1057.002</c:v>
                </c:pt>
                <c:pt idx="349">
                  <c:v>1058.203</c:v>
                </c:pt>
                <c:pt idx="350">
                  <c:v>1058.3029999999999</c:v>
                </c:pt>
                <c:pt idx="351">
                  <c:v>1058.8029999999999</c:v>
                </c:pt>
                <c:pt idx="352">
                  <c:v>1059.403</c:v>
                </c:pt>
                <c:pt idx="353">
                  <c:v>1060.0029999999999</c:v>
                </c:pt>
                <c:pt idx="354">
                  <c:v>1060.6029999999998</c:v>
                </c:pt>
                <c:pt idx="355">
                  <c:v>1062.0029999999999</c:v>
                </c:pt>
                <c:pt idx="356">
                  <c:v>1062.3029999999999</c:v>
                </c:pt>
                <c:pt idx="357">
                  <c:v>1062.703</c:v>
                </c:pt>
                <c:pt idx="358">
                  <c:v>1063.1039999999998</c:v>
                </c:pt>
                <c:pt idx="359">
                  <c:v>1063.6039999999998</c:v>
                </c:pt>
                <c:pt idx="360">
                  <c:v>1064.0039999999999</c:v>
                </c:pt>
                <c:pt idx="361">
                  <c:v>1065.8039999999999</c:v>
                </c:pt>
                <c:pt idx="362">
                  <c:v>1065.904</c:v>
                </c:pt>
                <c:pt idx="363">
                  <c:v>1066.404</c:v>
                </c:pt>
                <c:pt idx="364">
                  <c:v>1067.0039999999999</c:v>
                </c:pt>
                <c:pt idx="365">
                  <c:v>1068.1039999999998</c:v>
                </c:pt>
                <c:pt idx="366">
                  <c:v>1068.3039999999999</c:v>
                </c:pt>
                <c:pt idx="367">
                  <c:v>1068.7049999999999</c:v>
                </c:pt>
                <c:pt idx="368">
                  <c:v>1069.105</c:v>
                </c:pt>
                <c:pt idx="369">
                  <c:v>1070.0050000000001</c:v>
                </c:pt>
                <c:pt idx="370">
                  <c:v>1070.4050000000011</c:v>
                </c:pt>
                <c:pt idx="371">
                  <c:v>1071.3050000000001</c:v>
                </c:pt>
                <c:pt idx="372">
                  <c:v>1071.5050000000001</c:v>
                </c:pt>
                <c:pt idx="373">
                  <c:v>1072.105</c:v>
                </c:pt>
                <c:pt idx="374">
                  <c:v>1072.9050000000011</c:v>
                </c:pt>
                <c:pt idx="375">
                  <c:v>1073.2049999999999</c:v>
                </c:pt>
                <c:pt idx="376">
                  <c:v>1073.5050000000001</c:v>
                </c:pt>
                <c:pt idx="377">
                  <c:v>1074.606</c:v>
                </c:pt>
                <c:pt idx="378">
                  <c:v>1075.4060000000011</c:v>
                </c:pt>
                <c:pt idx="379">
                  <c:v>1076.106</c:v>
                </c:pt>
                <c:pt idx="380">
                  <c:v>1076.306</c:v>
                </c:pt>
                <c:pt idx="381">
                  <c:v>1077.7060000000001</c:v>
                </c:pt>
                <c:pt idx="382">
                  <c:v>1077.9060000000011</c:v>
                </c:pt>
                <c:pt idx="383">
                  <c:v>1078.106</c:v>
                </c:pt>
                <c:pt idx="384">
                  <c:v>1079.0070000000001</c:v>
                </c:pt>
                <c:pt idx="385">
                  <c:v>1079.807</c:v>
                </c:pt>
                <c:pt idx="386">
                  <c:v>1080.0070000000001</c:v>
                </c:pt>
                <c:pt idx="387">
                  <c:v>1080.5070000000001</c:v>
                </c:pt>
                <c:pt idx="388">
                  <c:v>1081.307</c:v>
                </c:pt>
                <c:pt idx="389">
                  <c:v>1082.4070000000011</c:v>
                </c:pt>
                <c:pt idx="390">
                  <c:v>1082.607</c:v>
                </c:pt>
                <c:pt idx="391">
                  <c:v>1082.9070000000011</c:v>
                </c:pt>
                <c:pt idx="392">
                  <c:v>1083.107</c:v>
                </c:pt>
                <c:pt idx="393">
                  <c:v>1084.1079999999999</c:v>
                </c:pt>
                <c:pt idx="394">
                  <c:v>1084.508</c:v>
                </c:pt>
                <c:pt idx="395">
                  <c:v>1085.7080000000001</c:v>
                </c:pt>
                <c:pt idx="396">
                  <c:v>1085.808</c:v>
                </c:pt>
                <c:pt idx="397">
                  <c:v>1086.508</c:v>
                </c:pt>
                <c:pt idx="398">
                  <c:v>1086.808</c:v>
                </c:pt>
                <c:pt idx="399">
                  <c:v>1087.6079999999999</c:v>
                </c:pt>
                <c:pt idx="400">
                  <c:v>1088.1079999999999</c:v>
                </c:pt>
                <c:pt idx="401">
                  <c:v>1088.808</c:v>
                </c:pt>
                <c:pt idx="402">
                  <c:v>1089.9090000000001</c:v>
                </c:pt>
                <c:pt idx="403">
                  <c:v>1090.2090000000001</c:v>
                </c:pt>
                <c:pt idx="404">
                  <c:v>1090.9090000000001</c:v>
                </c:pt>
                <c:pt idx="405">
                  <c:v>1091.309</c:v>
                </c:pt>
                <c:pt idx="406">
                  <c:v>1092.009</c:v>
                </c:pt>
                <c:pt idx="407">
                  <c:v>1092.4090000000001</c:v>
                </c:pt>
                <c:pt idx="408">
                  <c:v>1092.7090000000001</c:v>
                </c:pt>
                <c:pt idx="409">
                  <c:v>1093.9090000000001</c:v>
                </c:pt>
                <c:pt idx="410">
                  <c:v>1094.4100000000001</c:v>
                </c:pt>
                <c:pt idx="411">
                  <c:v>1095.01</c:v>
                </c:pt>
                <c:pt idx="412">
                  <c:v>1095.31</c:v>
                </c:pt>
                <c:pt idx="413">
                  <c:v>1096.01</c:v>
                </c:pt>
                <c:pt idx="414">
                  <c:v>1096.31</c:v>
                </c:pt>
                <c:pt idx="415">
                  <c:v>1097.9100000000001</c:v>
                </c:pt>
                <c:pt idx="416">
                  <c:v>1098.21</c:v>
                </c:pt>
                <c:pt idx="417">
                  <c:v>1099.31</c:v>
                </c:pt>
                <c:pt idx="418">
                  <c:v>1099.4110000000001</c:v>
                </c:pt>
                <c:pt idx="419">
                  <c:v>1099.71</c:v>
                </c:pt>
                <c:pt idx="420">
                  <c:v>1100.011</c:v>
                </c:pt>
                <c:pt idx="421">
                  <c:v>1101.011</c:v>
                </c:pt>
                <c:pt idx="422">
                  <c:v>1101.1109999999999</c:v>
                </c:pt>
                <c:pt idx="423">
                  <c:v>1102.4110000000001</c:v>
                </c:pt>
                <c:pt idx="424">
                  <c:v>1102.8109999999999</c:v>
                </c:pt>
                <c:pt idx="425">
                  <c:v>1103.211</c:v>
                </c:pt>
                <c:pt idx="426">
                  <c:v>1103.8109999999999</c:v>
                </c:pt>
                <c:pt idx="427">
                  <c:v>1104.6109999999999</c:v>
                </c:pt>
                <c:pt idx="428">
                  <c:v>1105.3119999999999</c:v>
                </c:pt>
                <c:pt idx="429">
                  <c:v>1106.1119999999999</c:v>
                </c:pt>
                <c:pt idx="430">
                  <c:v>1106.712</c:v>
                </c:pt>
                <c:pt idx="431">
                  <c:v>1106.8119999999999</c:v>
                </c:pt>
                <c:pt idx="432">
                  <c:v>1106.912</c:v>
                </c:pt>
                <c:pt idx="433">
                  <c:v>1108.412</c:v>
                </c:pt>
                <c:pt idx="434">
                  <c:v>1109.0119999999999</c:v>
                </c:pt>
                <c:pt idx="435">
                  <c:v>1109.412</c:v>
                </c:pt>
                <c:pt idx="436">
                  <c:v>1109.6119999999999</c:v>
                </c:pt>
                <c:pt idx="437">
                  <c:v>1110.8129999999999</c:v>
                </c:pt>
                <c:pt idx="438">
                  <c:v>1111.3129999999999</c:v>
                </c:pt>
                <c:pt idx="439">
                  <c:v>1112.5129999999999</c:v>
                </c:pt>
                <c:pt idx="440">
                  <c:v>1112.6129999999998</c:v>
                </c:pt>
                <c:pt idx="441">
                  <c:v>1113.213</c:v>
                </c:pt>
                <c:pt idx="442">
                  <c:v>1113.413</c:v>
                </c:pt>
                <c:pt idx="443">
                  <c:v>1114.6129999999998</c:v>
                </c:pt>
                <c:pt idx="444">
                  <c:v>1115.0139999999999</c:v>
                </c:pt>
                <c:pt idx="445">
                  <c:v>1115.7139999999999</c:v>
                </c:pt>
                <c:pt idx="446">
                  <c:v>1116.3139999999999</c:v>
                </c:pt>
                <c:pt idx="447">
                  <c:v>1116.414</c:v>
                </c:pt>
                <c:pt idx="448">
                  <c:v>1117.5139999999999</c:v>
                </c:pt>
                <c:pt idx="449">
                  <c:v>1117.7139999999999</c:v>
                </c:pt>
                <c:pt idx="450">
                  <c:v>1118.2139999999999</c:v>
                </c:pt>
                <c:pt idx="451">
                  <c:v>1119.1139999999998</c:v>
                </c:pt>
                <c:pt idx="452">
                  <c:v>1119.7139999999999</c:v>
                </c:pt>
                <c:pt idx="453">
                  <c:v>1120.4150000000011</c:v>
                </c:pt>
                <c:pt idx="454">
                  <c:v>1120.615</c:v>
                </c:pt>
                <c:pt idx="455">
                  <c:v>1121.7149999999999</c:v>
                </c:pt>
                <c:pt idx="456">
                  <c:v>1121.8150000000001</c:v>
                </c:pt>
                <c:pt idx="457">
                  <c:v>1122.5150000000001</c:v>
                </c:pt>
                <c:pt idx="458">
                  <c:v>1123.115</c:v>
                </c:pt>
                <c:pt idx="459">
                  <c:v>1123.7149999999999</c:v>
                </c:pt>
                <c:pt idx="460">
                  <c:v>1123.9150000000011</c:v>
                </c:pt>
                <c:pt idx="461">
                  <c:v>1125.5160000000001</c:v>
                </c:pt>
                <c:pt idx="462">
                  <c:v>1125.9160000000011</c:v>
                </c:pt>
                <c:pt idx="463">
                  <c:v>1126.116</c:v>
                </c:pt>
                <c:pt idx="464">
                  <c:v>1126.9160000000011</c:v>
                </c:pt>
                <c:pt idx="465">
                  <c:v>1127.2160000000001</c:v>
                </c:pt>
                <c:pt idx="466">
                  <c:v>1128.316</c:v>
                </c:pt>
                <c:pt idx="467">
                  <c:v>1128.616</c:v>
                </c:pt>
                <c:pt idx="468">
                  <c:v>1128.9160000000011</c:v>
                </c:pt>
                <c:pt idx="469">
                  <c:v>1129.7160000000001</c:v>
                </c:pt>
                <c:pt idx="470">
                  <c:v>1129.9160000000011</c:v>
                </c:pt>
                <c:pt idx="471">
                  <c:v>1131.317</c:v>
                </c:pt>
                <c:pt idx="472">
                  <c:v>1131.9170000000001</c:v>
                </c:pt>
                <c:pt idx="473">
                  <c:v>1132.317</c:v>
                </c:pt>
                <c:pt idx="474">
                  <c:v>1133.117</c:v>
                </c:pt>
                <c:pt idx="475">
                  <c:v>1133.617</c:v>
                </c:pt>
                <c:pt idx="476">
                  <c:v>1134.117</c:v>
                </c:pt>
                <c:pt idx="477">
                  <c:v>1134.817</c:v>
                </c:pt>
                <c:pt idx="478">
                  <c:v>1135.5170000000001</c:v>
                </c:pt>
                <c:pt idx="479">
                  <c:v>1135.617</c:v>
                </c:pt>
                <c:pt idx="480">
                  <c:v>1136.2180000000001</c:v>
                </c:pt>
                <c:pt idx="481">
                  <c:v>1136.818</c:v>
                </c:pt>
                <c:pt idx="482">
                  <c:v>1137.318</c:v>
                </c:pt>
                <c:pt idx="483">
                  <c:v>1138.2180000000001</c:v>
                </c:pt>
                <c:pt idx="484">
                  <c:v>1138.7180000000001</c:v>
                </c:pt>
                <c:pt idx="485">
                  <c:v>1139.9180000000001</c:v>
                </c:pt>
                <c:pt idx="486">
                  <c:v>1140.318</c:v>
                </c:pt>
                <c:pt idx="487">
                  <c:v>1140.4180000000001</c:v>
                </c:pt>
                <c:pt idx="488">
                  <c:v>1141.018</c:v>
                </c:pt>
                <c:pt idx="489">
                  <c:v>1142.019</c:v>
                </c:pt>
                <c:pt idx="490">
                  <c:v>1142.319</c:v>
                </c:pt>
                <c:pt idx="491">
                  <c:v>1142.819</c:v>
                </c:pt>
                <c:pt idx="492">
                  <c:v>1143.4190000000001</c:v>
                </c:pt>
                <c:pt idx="493">
                  <c:v>1144.7190000000001</c:v>
                </c:pt>
                <c:pt idx="494">
                  <c:v>1144.9190000000001</c:v>
                </c:pt>
                <c:pt idx="495">
                  <c:v>1145.4190000000001</c:v>
                </c:pt>
                <c:pt idx="496">
                  <c:v>1145.519</c:v>
                </c:pt>
                <c:pt idx="497">
                  <c:v>1147.32</c:v>
                </c:pt>
                <c:pt idx="498">
                  <c:v>1147.42</c:v>
                </c:pt>
                <c:pt idx="499">
                  <c:v>1148.6199999999999</c:v>
                </c:pt>
                <c:pt idx="500">
                  <c:v>1148.72</c:v>
                </c:pt>
                <c:pt idx="501">
                  <c:v>1148.92</c:v>
                </c:pt>
                <c:pt idx="502">
                  <c:v>1149.32</c:v>
                </c:pt>
                <c:pt idx="503">
                  <c:v>1150.42</c:v>
                </c:pt>
                <c:pt idx="504">
                  <c:v>1151.02</c:v>
                </c:pt>
                <c:pt idx="505">
                  <c:v>1151.6199999999999</c:v>
                </c:pt>
                <c:pt idx="506">
                  <c:v>1151.921</c:v>
                </c:pt>
                <c:pt idx="507">
                  <c:v>1153.021</c:v>
                </c:pt>
                <c:pt idx="508">
                  <c:v>1153.1209999999999</c:v>
                </c:pt>
                <c:pt idx="509">
                  <c:v>1153.8209999999999</c:v>
                </c:pt>
                <c:pt idx="510">
                  <c:v>1153.921</c:v>
                </c:pt>
                <c:pt idx="511">
                  <c:v>1155.1209999999999</c:v>
                </c:pt>
                <c:pt idx="512">
                  <c:v>1155.8209999999999</c:v>
                </c:pt>
                <c:pt idx="513">
                  <c:v>1156.8219999999999</c:v>
                </c:pt>
                <c:pt idx="514">
                  <c:v>1157.021</c:v>
                </c:pt>
                <c:pt idx="515">
                  <c:v>1157.8219999999999</c:v>
                </c:pt>
                <c:pt idx="516">
                  <c:v>1158.222</c:v>
                </c:pt>
                <c:pt idx="517">
                  <c:v>1159.1219999999998</c:v>
                </c:pt>
                <c:pt idx="518">
                  <c:v>1159.222</c:v>
                </c:pt>
                <c:pt idx="519">
                  <c:v>1160.222</c:v>
                </c:pt>
                <c:pt idx="520">
                  <c:v>1160.5219999999999</c:v>
                </c:pt>
                <c:pt idx="521">
                  <c:v>1160.8219999999999</c:v>
                </c:pt>
                <c:pt idx="522">
                  <c:v>1161.3219999999999</c:v>
                </c:pt>
                <c:pt idx="523">
                  <c:v>1162.1229999999998</c:v>
                </c:pt>
                <c:pt idx="524">
                  <c:v>1162.723</c:v>
                </c:pt>
                <c:pt idx="525">
                  <c:v>1163.423</c:v>
                </c:pt>
                <c:pt idx="526">
                  <c:v>1163.5229999999999</c:v>
                </c:pt>
                <c:pt idx="527">
                  <c:v>1165.223</c:v>
                </c:pt>
                <c:pt idx="528">
                  <c:v>1165.423</c:v>
                </c:pt>
                <c:pt idx="529">
                  <c:v>1165.6229999999998</c:v>
                </c:pt>
                <c:pt idx="530">
                  <c:v>1166.6229999999998</c:v>
                </c:pt>
                <c:pt idx="531">
                  <c:v>1166.923</c:v>
                </c:pt>
                <c:pt idx="532">
                  <c:v>1167.7239999999999</c:v>
                </c:pt>
                <c:pt idx="533">
                  <c:v>1168.2239999999999</c:v>
                </c:pt>
                <c:pt idx="534">
                  <c:v>1169.0239999999999</c:v>
                </c:pt>
                <c:pt idx="535">
                  <c:v>1169.5239999999999</c:v>
                </c:pt>
                <c:pt idx="536">
                  <c:v>1169.6239999999998</c:v>
                </c:pt>
                <c:pt idx="537">
                  <c:v>1170.924</c:v>
                </c:pt>
                <c:pt idx="538">
                  <c:v>1171.5239999999999</c:v>
                </c:pt>
                <c:pt idx="539">
                  <c:v>1172.0239999999999</c:v>
                </c:pt>
                <c:pt idx="540">
                  <c:v>1172.2239999999999</c:v>
                </c:pt>
                <c:pt idx="541">
                  <c:v>1172.9250000000011</c:v>
                </c:pt>
                <c:pt idx="542">
                  <c:v>1173.5250000000001</c:v>
                </c:pt>
                <c:pt idx="543">
                  <c:v>1174.325</c:v>
                </c:pt>
                <c:pt idx="544">
                  <c:v>1174.825</c:v>
                </c:pt>
                <c:pt idx="545">
                  <c:v>1175.325</c:v>
                </c:pt>
                <c:pt idx="546">
                  <c:v>1176.2249999999999</c:v>
                </c:pt>
                <c:pt idx="547">
                  <c:v>1177.0250000000001</c:v>
                </c:pt>
                <c:pt idx="548">
                  <c:v>1177.4250000000011</c:v>
                </c:pt>
                <c:pt idx="549">
                  <c:v>1177.825</c:v>
                </c:pt>
                <c:pt idx="550">
                  <c:v>1178.326</c:v>
                </c:pt>
                <c:pt idx="551">
                  <c:v>1178.826</c:v>
                </c:pt>
                <c:pt idx="552">
                  <c:v>1179.326</c:v>
                </c:pt>
                <c:pt idx="553">
                  <c:v>1180.626</c:v>
                </c:pt>
                <c:pt idx="554">
                  <c:v>1181.0260000000001</c:v>
                </c:pt>
                <c:pt idx="555">
                  <c:v>1181.4260000000011</c:v>
                </c:pt>
                <c:pt idx="556">
                  <c:v>1181.9260000000011</c:v>
                </c:pt>
                <c:pt idx="557">
                  <c:v>1182.4260000000011</c:v>
                </c:pt>
                <c:pt idx="558">
                  <c:v>1183.0260000000001</c:v>
                </c:pt>
                <c:pt idx="559">
                  <c:v>1183.827</c:v>
                </c:pt>
                <c:pt idx="560">
                  <c:v>1184.127</c:v>
                </c:pt>
                <c:pt idx="561">
                  <c:v>1185.327</c:v>
                </c:pt>
                <c:pt idx="562">
                  <c:v>1185.827</c:v>
                </c:pt>
                <c:pt idx="563">
                  <c:v>1186.7270000000001</c:v>
                </c:pt>
                <c:pt idx="564">
                  <c:v>1187.027</c:v>
                </c:pt>
                <c:pt idx="565">
                  <c:v>1187.9270000000001</c:v>
                </c:pt>
                <c:pt idx="566">
                  <c:v>1188.127</c:v>
                </c:pt>
                <c:pt idx="567">
                  <c:v>1188.4270000000001</c:v>
                </c:pt>
                <c:pt idx="568">
                  <c:v>1188.7280000000001</c:v>
                </c:pt>
                <c:pt idx="569">
                  <c:v>1189.9280000000001</c:v>
                </c:pt>
                <c:pt idx="570">
                  <c:v>1190.2280000000001</c:v>
                </c:pt>
                <c:pt idx="571">
                  <c:v>1191.2280000000001</c:v>
                </c:pt>
                <c:pt idx="572">
                  <c:v>1191.328</c:v>
                </c:pt>
                <c:pt idx="573">
                  <c:v>1192.2280000000001</c:v>
                </c:pt>
                <c:pt idx="574">
                  <c:v>1192.6279999999999</c:v>
                </c:pt>
                <c:pt idx="575">
                  <c:v>1193.528</c:v>
                </c:pt>
                <c:pt idx="576">
                  <c:v>1193.9280000000001</c:v>
                </c:pt>
                <c:pt idx="577">
                  <c:v>1194.829</c:v>
                </c:pt>
                <c:pt idx="578">
                  <c:v>1195.029</c:v>
                </c:pt>
                <c:pt idx="579">
                  <c:v>1196.529</c:v>
                </c:pt>
                <c:pt idx="580">
                  <c:v>1196.729</c:v>
                </c:pt>
                <c:pt idx="581">
                  <c:v>1197.1289999999999</c:v>
                </c:pt>
                <c:pt idx="582">
                  <c:v>1197.329</c:v>
                </c:pt>
                <c:pt idx="583">
                  <c:v>1198.1289999999999</c:v>
                </c:pt>
                <c:pt idx="584">
                  <c:v>1198.229</c:v>
                </c:pt>
                <c:pt idx="585">
                  <c:v>1199.6299999999999</c:v>
                </c:pt>
                <c:pt idx="586">
                  <c:v>1200.33</c:v>
                </c:pt>
                <c:pt idx="587">
                  <c:v>1200.43</c:v>
                </c:pt>
                <c:pt idx="588">
                  <c:v>1201.33</c:v>
                </c:pt>
                <c:pt idx="589">
                  <c:v>1202.33</c:v>
                </c:pt>
                <c:pt idx="590">
                  <c:v>1202.53</c:v>
                </c:pt>
                <c:pt idx="591">
                  <c:v>1202.83</c:v>
                </c:pt>
                <c:pt idx="592">
                  <c:v>1203.931</c:v>
                </c:pt>
                <c:pt idx="593">
                  <c:v>1204.431</c:v>
                </c:pt>
                <c:pt idx="594">
                  <c:v>1204.931</c:v>
                </c:pt>
                <c:pt idx="595">
                  <c:v>1206.0309999999999</c:v>
                </c:pt>
                <c:pt idx="596">
                  <c:v>1206.231</c:v>
                </c:pt>
                <c:pt idx="597">
                  <c:v>1206.431</c:v>
                </c:pt>
                <c:pt idx="598">
                  <c:v>1206.731</c:v>
                </c:pt>
                <c:pt idx="599">
                  <c:v>1207.8309999999999</c:v>
                </c:pt>
                <c:pt idx="600">
                  <c:v>1208.231</c:v>
                </c:pt>
                <c:pt idx="601">
                  <c:v>1209.5309999999999</c:v>
                </c:pt>
                <c:pt idx="602">
                  <c:v>1209.8319999999999</c:v>
                </c:pt>
                <c:pt idx="603">
                  <c:v>1210.432</c:v>
                </c:pt>
                <c:pt idx="604">
                  <c:v>1210.932</c:v>
                </c:pt>
                <c:pt idx="605">
                  <c:v>1211.3319999999999</c:v>
                </c:pt>
                <c:pt idx="606">
                  <c:v>1212.232</c:v>
                </c:pt>
                <c:pt idx="607">
                  <c:v>1213.1319999999998</c:v>
                </c:pt>
                <c:pt idx="608">
                  <c:v>1213.3319999999999</c:v>
                </c:pt>
                <c:pt idx="609">
                  <c:v>1214.3319999999999</c:v>
                </c:pt>
                <c:pt idx="610">
                  <c:v>1214.432</c:v>
                </c:pt>
                <c:pt idx="611">
                  <c:v>1215.433</c:v>
                </c:pt>
                <c:pt idx="612">
                  <c:v>1215.933</c:v>
                </c:pt>
                <c:pt idx="613">
                  <c:v>1216.2329999999999</c:v>
                </c:pt>
                <c:pt idx="614">
                  <c:v>1216.8329999999999</c:v>
                </c:pt>
                <c:pt idx="615">
                  <c:v>1217.6329999999998</c:v>
                </c:pt>
                <c:pt idx="616">
                  <c:v>1217.8329999999999</c:v>
                </c:pt>
                <c:pt idx="617">
                  <c:v>1218.8329999999999</c:v>
                </c:pt>
                <c:pt idx="618">
                  <c:v>1219.1329999999998</c:v>
                </c:pt>
                <c:pt idx="619">
                  <c:v>1219.933</c:v>
                </c:pt>
                <c:pt idx="620">
                  <c:v>1220.3339999999998</c:v>
                </c:pt>
                <c:pt idx="621">
                  <c:v>1221.2339999999999</c:v>
                </c:pt>
                <c:pt idx="622">
                  <c:v>1221.7339999999999</c:v>
                </c:pt>
                <c:pt idx="623">
                  <c:v>1222.3339999999998</c:v>
                </c:pt>
                <c:pt idx="624">
                  <c:v>1222.434</c:v>
                </c:pt>
                <c:pt idx="625">
                  <c:v>1223.434</c:v>
                </c:pt>
                <c:pt idx="626">
                  <c:v>1223.8339999999998</c:v>
                </c:pt>
                <c:pt idx="627">
                  <c:v>1224.6339999999998</c:v>
                </c:pt>
                <c:pt idx="628">
                  <c:v>1224.7339999999999</c:v>
                </c:pt>
                <c:pt idx="629">
                  <c:v>1226.335</c:v>
                </c:pt>
                <c:pt idx="630">
                  <c:v>1226.5350000000001</c:v>
                </c:pt>
                <c:pt idx="631">
                  <c:v>1226.835</c:v>
                </c:pt>
                <c:pt idx="632">
                  <c:v>1227.135</c:v>
                </c:pt>
                <c:pt idx="633">
                  <c:v>1228.835</c:v>
                </c:pt>
                <c:pt idx="634">
                  <c:v>1228.9349999999999</c:v>
                </c:pt>
                <c:pt idx="635">
                  <c:v>1229.5350000000001</c:v>
                </c:pt>
                <c:pt idx="636">
                  <c:v>1229.835</c:v>
                </c:pt>
                <c:pt idx="637">
                  <c:v>1230.4360000000001</c:v>
                </c:pt>
                <c:pt idx="638">
                  <c:v>1231.2360000000001</c:v>
                </c:pt>
                <c:pt idx="639">
                  <c:v>1231.7360000000001</c:v>
                </c:pt>
                <c:pt idx="640">
                  <c:v>1232.7360000000001</c:v>
                </c:pt>
                <c:pt idx="641">
                  <c:v>1233.136</c:v>
                </c:pt>
                <c:pt idx="642">
                  <c:v>1233.2360000000001</c:v>
                </c:pt>
                <c:pt idx="643">
                  <c:v>1234.336</c:v>
                </c:pt>
                <c:pt idx="644">
                  <c:v>1234.5360000000001</c:v>
                </c:pt>
                <c:pt idx="645">
                  <c:v>1235.337</c:v>
                </c:pt>
                <c:pt idx="646">
                  <c:v>1235.5360000000001</c:v>
                </c:pt>
                <c:pt idx="647">
                  <c:v>1236.6369999999999</c:v>
                </c:pt>
                <c:pt idx="648">
                  <c:v>1236.9370000000001</c:v>
                </c:pt>
                <c:pt idx="649">
                  <c:v>1238.1369999999999</c:v>
                </c:pt>
                <c:pt idx="650">
                  <c:v>1238.537</c:v>
                </c:pt>
                <c:pt idx="651">
                  <c:v>1239.1369999999999</c:v>
                </c:pt>
                <c:pt idx="652">
                  <c:v>1239.2370000000001</c:v>
                </c:pt>
                <c:pt idx="653">
                  <c:v>1240.7380000000001</c:v>
                </c:pt>
                <c:pt idx="654">
                  <c:v>1241.037</c:v>
                </c:pt>
                <c:pt idx="655">
                  <c:v>1242.038</c:v>
                </c:pt>
                <c:pt idx="656">
                  <c:v>1242.338</c:v>
                </c:pt>
                <c:pt idx="657">
                  <c:v>1242.538</c:v>
                </c:pt>
                <c:pt idx="658">
                  <c:v>1243.538</c:v>
                </c:pt>
                <c:pt idx="659">
                  <c:v>1244.1379999999999</c:v>
                </c:pt>
                <c:pt idx="660">
                  <c:v>1244.4380000000001</c:v>
                </c:pt>
                <c:pt idx="661">
                  <c:v>1244.838</c:v>
                </c:pt>
                <c:pt idx="662">
                  <c:v>1245.8389999999999</c:v>
                </c:pt>
                <c:pt idx="663">
                  <c:v>1246.3389999999999</c:v>
                </c:pt>
                <c:pt idx="664">
                  <c:v>1246.739</c:v>
                </c:pt>
                <c:pt idx="665">
                  <c:v>1247.6389999999999</c:v>
                </c:pt>
                <c:pt idx="666">
                  <c:v>1247.739</c:v>
                </c:pt>
                <c:pt idx="667">
                  <c:v>1248.8389999999999</c:v>
                </c:pt>
                <c:pt idx="668">
                  <c:v>1249.1389999999999</c:v>
                </c:pt>
                <c:pt idx="669">
                  <c:v>1249.8389999999999</c:v>
                </c:pt>
                <c:pt idx="670">
                  <c:v>1250.1389999999999</c:v>
                </c:pt>
                <c:pt idx="671">
                  <c:v>1251.24</c:v>
                </c:pt>
                <c:pt idx="672">
                  <c:v>1251.74</c:v>
                </c:pt>
                <c:pt idx="673">
                  <c:v>1252.6399999999999</c:v>
                </c:pt>
                <c:pt idx="674">
                  <c:v>1253.1399999999999</c:v>
                </c:pt>
                <c:pt idx="675">
                  <c:v>1253.54</c:v>
                </c:pt>
                <c:pt idx="676">
                  <c:v>1253.8399999999999</c:v>
                </c:pt>
                <c:pt idx="677">
                  <c:v>1254.6399999999999</c:v>
                </c:pt>
                <c:pt idx="678">
                  <c:v>1255.3399999999999</c:v>
                </c:pt>
                <c:pt idx="679">
                  <c:v>1256.1399999999999</c:v>
                </c:pt>
                <c:pt idx="680">
                  <c:v>1256.3399999999999</c:v>
                </c:pt>
                <c:pt idx="681">
                  <c:v>1257.5409999999999</c:v>
                </c:pt>
                <c:pt idx="682">
                  <c:v>1257.941</c:v>
                </c:pt>
                <c:pt idx="683">
                  <c:v>1258.0409999999999</c:v>
                </c:pt>
                <c:pt idx="684">
                  <c:v>1258.6409999999998</c:v>
                </c:pt>
                <c:pt idx="685">
                  <c:v>1259.8409999999999</c:v>
                </c:pt>
                <c:pt idx="686">
                  <c:v>1260.3409999999999</c:v>
                </c:pt>
                <c:pt idx="687">
                  <c:v>1260.6409999999998</c:v>
                </c:pt>
                <c:pt idx="688">
                  <c:v>1260.741</c:v>
                </c:pt>
                <c:pt idx="689">
                  <c:v>1261.741</c:v>
                </c:pt>
                <c:pt idx="690">
                  <c:v>1261.8419999999999</c:v>
                </c:pt>
                <c:pt idx="691">
                  <c:v>1263.5419999999999</c:v>
                </c:pt>
                <c:pt idx="692">
                  <c:v>1263.8419999999999</c:v>
                </c:pt>
                <c:pt idx="693">
                  <c:v>1264.1419999999998</c:v>
                </c:pt>
                <c:pt idx="694">
                  <c:v>1264.742</c:v>
                </c:pt>
                <c:pt idx="695">
                  <c:v>1265.942</c:v>
                </c:pt>
                <c:pt idx="696">
                  <c:v>1266.242</c:v>
                </c:pt>
                <c:pt idx="697">
                  <c:v>1267.0419999999999</c:v>
                </c:pt>
                <c:pt idx="698">
                  <c:v>1267.1419999999998</c:v>
                </c:pt>
                <c:pt idx="699">
                  <c:v>1268.1429999999998</c:v>
                </c:pt>
                <c:pt idx="700">
                  <c:v>1268.7429999999999</c:v>
                </c:pt>
                <c:pt idx="701">
                  <c:v>1268.8429999999998</c:v>
                </c:pt>
                <c:pt idx="702">
                  <c:v>1269.7429999999999</c:v>
                </c:pt>
                <c:pt idx="703">
                  <c:v>1270.1429999999998</c:v>
                </c:pt>
                <c:pt idx="704">
                  <c:v>1270.6429999999998</c:v>
                </c:pt>
                <c:pt idx="705">
                  <c:v>1271.6429999999998</c:v>
                </c:pt>
                <c:pt idx="706">
                  <c:v>1272.2439999999999</c:v>
                </c:pt>
                <c:pt idx="707">
                  <c:v>1272.944</c:v>
                </c:pt>
                <c:pt idx="708">
                  <c:v>1273.1439999999998</c:v>
                </c:pt>
                <c:pt idx="709">
                  <c:v>1274.3439999999998</c:v>
                </c:pt>
                <c:pt idx="710">
                  <c:v>1274.5439999999999</c:v>
                </c:pt>
                <c:pt idx="711">
                  <c:v>1274.944</c:v>
                </c:pt>
                <c:pt idx="712">
                  <c:v>1275.1439999999998</c:v>
                </c:pt>
                <c:pt idx="713">
                  <c:v>1276.0439999999999</c:v>
                </c:pt>
                <c:pt idx="714">
                  <c:v>1277.145</c:v>
                </c:pt>
                <c:pt idx="715">
                  <c:v>1277.7449999999999</c:v>
                </c:pt>
                <c:pt idx="716">
                  <c:v>1277.845</c:v>
                </c:pt>
                <c:pt idx="717">
                  <c:v>1278.845</c:v>
                </c:pt>
                <c:pt idx="718">
                  <c:v>1279.0450000000001</c:v>
                </c:pt>
                <c:pt idx="719">
                  <c:v>1279.7449999999999</c:v>
                </c:pt>
                <c:pt idx="720">
                  <c:v>1280.4449999999999</c:v>
                </c:pt>
                <c:pt idx="721">
                  <c:v>1280.9449999999999</c:v>
                </c:pt>
                <c:pt idx="722">
                  <c:v>1281.0450000000001</c:v>
                </c:pt>
                <c:pt idx="723">
                  <c:v>1282.7449999999999</c:v>
                </c:pt>
                <c:pt idx="724">
                  <c:v>1282.845</c:v>
                </c:pt>
                <c:pt idx="725">
                  <c:v>1283.546</c:v>
                </c:pt>
                <c:pt idx="726">
                  <c:v>1284.046</c:v>
                </c:pt>
                <c:pt idx="727">
                  <c:v>1284.9460000000001</c:v>
                </c:pt>
                <c:pt idx="728">
                  <c:v>1285.546</c:v>
                </c:pt>
                <c:pt idx="729">
                  <c:v>1286.4460000000001</c:v>
                </c:pt>
                <c:pt idx="730">
                  <c:v>1286.7460000000001</c:v>
                </c:pt>
                <c:pt idx="731">
                  <c:v>1287.046</c:v>
                </c:pt>
                <c:pt idx="732">
                  <c:v>1287.346</c:v>
                </c:pt>
                <c:pt idx="733">
                  <c:v>1288.047</c:v>
                </c:pt>
                <c:pt idx="734">
                  <c:v>1288.2470000000001</c:v>
                </c:pt>
                <c:pt idx="735">
                  <c:v>1289.7470000000001</c:v>
                </c:pt>
                <c:pt idx="736">
                  <c:v>1289.847</c:v>
                </c:pt>
                <c:pt idx="737">
                  <c:v>1290.7470000000001</c:v>
                </c:pt>
                <c:pt idx="738">
                  <c:v>1290.9470000000001</c:v>
                </c:pt>
                <c:pt idx="739">
                  <c:v>1292.347</c:v>
                </c:pt>
                <c:pt idx="740">
                  <c:v>1292.4470000000001</c:v>
                </c:pt>
                <c:pt idx="741">
                  <c:v>1293.1469999999999</c:v>
                </c:pt>
                <c:pt idx="742">
                  <c:v>1293.9480000000001</c:v>
                </c:pt>
                <c:pt idx="743">
                  <c:v>1294.248</c:v>
                </c:pt>
                <c:pt idx="744">
                  <c:v>1294.548</c:v>
                </c:pt>
                <c:pt idx="745">
                  <c:v>1295.548</c:v>
                </c:pt>
                <c:pt idx="746">
                  <c:v>1295.748</c:v>
                </c:pt>
                <c:pt idx="747">
                  <c:v>1296.4480000000001</c:v>
                </c:pt>
                <c:pt idx="748">
                  <c:v>1297.248</c:v>
                </c:pt>
                <c:pt idx="749">
                  <c:v>1297.9480000000001</c:v>
                </c:pt>
                <c:pt idx="750">
                  <c:v>1298.6489999999999</c:v>
                </c:pt>
                <c:pt idx="751">
                  <c:v>1299.4490000000001</c:v>
                </c:pt>
                <c:pt idx="752">
                  <c:v>1299.9490000000001</c:v>
                </c:pt>
                <c:pt idx="753">
                  <c:v>1300.249</c:v>
                </c:pt>
                <c:pt idx="754">
                  <c:v>1300.749</c:v>
                </c:pt>
                <c:pt idx="755">
                  <c:v>1301.8489999999999</c:v>
                </c:pt>
                <c:pt idx="756">
                  <c:v>1302.249</c:v>
                </c:pt>
                <c:pt idx="757">
                  <c:v>1302.6489999999999</c:v>
                </c:pt>
                <c:pt idx="758">
                  <c:v>1303.55</c:v>
                </c:pt>
                <c:pt idx="759">
                  <c:v>1303.6499999999999</c:v>
                </c:pt>
                <c:pt idx="760">
                  <c:v>1303.8499999999999</c:v>
                </c:pt>
                <c:pt idx="761">
                  <c:v>1305.05</c:v>
                </c:pt>
                <c:pt idx="762">
                  <c:v>1305.1499999999999</c:v>
                </c:pt>
                <c:pt idx="763">
                  <c:v>1306.05</c:v>
                </c:pt>
                <c:pt idx="764">
                  <c:v>1306.95</c:v>
                </c:pt>
                <c:pt idx="765">
                  <c:v>1307.45</c:v>
                </c:pt>
                <c:pt idx="766">
                  <c:v>1308.05</c:v>
                </c:pt>
                <c:pt idx="767">
                  <c:v>1309.0509999999999</c:v>
                </c:pt>
                <c:pt idx="768">
                  <c:v>1309.251</c:v>
                </c:pt>
                <c:pt idx="769">
                  <c:v>1309.8509999999999</c:v>
                </c:pt>
                <c:pt idx="770">
                  <c:v>1310.1509999999998</c:v>
                </c:pt>
                <c:pt idx="771">
                  <c:v>1311.1509999999998</c:v>
                </c:pt>
                <c:pt idx="772">
                  <c:v>1311.6509999999998</c:v>
                </c:pt>
                <c:pt idx="773">
                  <c:v>1312.5509999999999</c:v>
                </c:pt>
                <c:pt idx="774">
                  <c:v>1312.751</c:v>
                </c:pt>
                <c:pt idx="775">
                  <c:v>1313.451</c:v>
                </c:pt>
                <c:pt idx="776">
                  <c:v>1313.751</c:v>
                </c:pt>
                <c:pt idx="777">
                  <c:v>1315.252</c:v>
                </c:pt>
                <c:pt idx="778">
                  <c:v>1315.3519999999999</c:v>
                </c:pt>
                <c:pt idx="779">
                  <c:v>1316.3519999999999</c:v>
                </c:pt>
                <c:pt idx="780">
                  <c:v>1316.6519999999998</c:v>
                </c:pt>
                <c:pt idx="781">
                  <c:v>1317.8519999999999</c:v>
                </c:pt>
                <c:pt idx="782">
                  <c:v>1317.952</c:v>
                </c:pt>
                <c:pt idx="783">
                  <c:v>1318.252</c:v>
                </c:pt>
                <c:pt idx="784">
                  <c:v>1319.1519999999998</c:v>
                </c:pt>
                <c:pt idx="785">
                  <c:v>1319.3529999999998</c:v>
                </c:pt>
                <c:pt idx="786">
                  <c:v>1320.3529999999998</c:v>
                </c:pt>
                <c:pt idx="787">
                  <c:v>1320.5529999999999</c:v>
                </c:pt>
                <c:pt idx="788">
                  <c:v>1320.6529999999998</c:v>
                </c:pt>
                <c:pt idx="789">
                  <c:v>1321.8529999999998</c:v>
                </c:pt>
                <c:pt idx="790">
                  <c:v>1322.3529999999998</c:v>
                </c:pt>
                <c:pt idx="791">
                  <c:v>1323.3529999999998</c:v>
                </c:pt>
                <c:pt idx="792">
                  <c:v>1323.5529999999999</c:v>
                </c:pt>
                <c:pt idx="793">
                  <c:v>1324.1529999999998</c:v>
                </c:pt>
                <c:pt idx="794">
                  <c:v>1324.8539999999998</c:v>
                </c:pt>
                <c:pt idx="795">
                  <c:v>1325.454</c:v>
                </c:pt>
                <c:pt idx="796">
                  <c:v>1325.5539999999999</c:v>
                </c:pt>
                <c:pt idx="797">
                  <c:v>1327.0539999999999</c:v>
                </c:pt>
                <c:pt idx="798">
                  <c:v>1327.1539999999998</c:v>
                </c:pt>
                <c:pt idx="799">
                  <c:v>1328.2539999999999</c:v>
                </c:pt>
                <c:pt idx="800">
                  <c:v>1328.454</c:v>
                </c:pt>
                <c:pt idx="801">
                  <c:v>1329.0539999999999</c:v>
                </c:pt>
                <c:pt idx="802">
                  <c:v>1329.1539999999998</c:v>
                </c:pt>
                <c:pt idx="803">
                  <c:v>1330.0550000000001</c:v>
                </c:pt>
                <c:pt idx="804">
                  <c:v>1330.655</c:v>
                </c:pt>
                <c:pt idx="805">
                  <c:v>1331.2550000000001</c:v>
                </c:pt>
                <c:pt idx="806">
                  <c:v>1332.0550000000001</c:v>
                </c:pt>
                <c:pt idx="807">
                  <c:v>1332.655</c:v>
                </c:pt>
                <c:pt idx="808">
                  <c:v>1333.5550000000001</c:v>
                </c:pt>
                <c:pt idx="809">
                  <c:v>1333.855</c:v>
                </c:pt>
                <c:pt idx="810">
                  <c:v>1334.4549999999999</c:v>
                </c:pt>
                <c:pt idx="811">
                  <c:v>1335.056</c:v>
                </c:pt>
                <c:pt idx="812">
                  <c:v>1335.2560000000001</c:v>
                </c:pt>
                <c:pt idx="813">
                  <c:v>1336.1559999999999</c:v>
                </c:pt>
                <c:pt idx="814">
                  <c:v>1336.856</c:v>
                </c:pt>
                <c:pt idx="815">
                  <c:v>1337.2560000000001</c:v>
                </c:pt>
                <c:pt idx="816">
                  <c:v>1337.9560000000001</c:v>
                </c:pt>
                <c:pt idx="817">
                  <c:v>1338.6559999999999</c:v>
                </c:pt>
                <c:pt idx="818">
                  <c:v>1339.4560000000001</c:v>
                </c:pt>
                <c:pt idx="819">
                  <c:v>1339.7560000000001</c:v>
                </c:pt>
                <c:pt idx="820">
                  <c:v>1340.2560000000001</c:v>
                </c:pt>
                <c:pt idx="821">
                  <c:v>1341.2570000000001</c:v>
                </c:pt>
                <c:pt idx="822">
                  <c:v>1341.7570000000001</c:v>
                </c:pt>
                <c:pt idx="823">
                  <c:v>1342.4570000000001</c:v>
                </c:pt>
                <c:pt idx="824">
                  <c:v>1342.857</c:v>
                </c:pt>
                <c:pt idx="825">
                  <c:v>1344.057</c:v>
                </c:pt>
                <c:pt idx="826">
                  <c:v>1344.1569999999999</c:v>
                </c:pt>
                <c:pt idx="827">
                  <c:v>1345.057</c:v>
                </c:pt>
                <c:pt idx="828">
                  <c:v>1345.3579999999999</c:v>
                </c:pt>
                <c:pt idx="829">
                  <c:v>1346.3579999999999</c:v>
                </c:pt>
                <c:pt idx="830">
                  <c:v>1346.758</c:v>
                </c:pt>
                <c:pt idx="831">
                  <c:v>1347.3579999999999</c:v>
                </c:pt>
                <c:pt idx="832">
                  <c:v>1347.758</c:v>
                </c:pt>
                <c:pt idx="833">
                  <c:v>1348.4580000000001</c:v>
                </c:pt>
                <c:pt idx="834">
                  <c:v>1349.1579999999999</c:v>
                </c:pt>
                <c:pt idx="835">
                  <c:v>1349.4580000000001</c:v>
                </c:pt>
                <c:pt idx="836">
                  <c:v>1350.258</c:v>
                </c:pt>
                <c:pt idx="837">
                  <c:v>1350.759</c:v>
                </c:pt>
                <c:pt idx="838">
                  <c:v>1351.559</c:v>
                </c:pt>
                <c:pt idx="839">
                  <c:v>1351.6589999999999</c:v>
                </c:pt>
                <c:pt idx="840">
                  <c:v>1352.4590000000001</c:v>
                </c:pt>
                <c:pt idx="841">
                  <c:v>1352.8589999999999</c:v>
                </c:pt>
                <c:pt idx="842">
                  <c:v>1353.8589999999999</c:v>
                </c:pt>
                <c:pt idx="843">
                  <c:v>1354.4590000000001</c:v>
                </c:pt>
                <c:pt idx="844">
                  <c:v>1354.8589999999999</c:v>
                </c:pt>
                <c:pt idx="845">
                  <c:v>1355.259</c:v>
                </c:pt>
                <c:pt idx="846">
                  <c:v>1355.9590000000001</c:v>
                </c:pt>
                <c:pt idx="847">
                  <c:v>1356.56</c:v>
                </c:pt>
                <c:pt idx="848">
                  <c:v>1356.6599999999999</c:v>
                </c:pt>
                <c:pt idx="849">
                  <c:v>1357.76</c:v>
                </c:pt>
                <c:pt idx="850">
                  <c:v>1358.1599999999999</c:v>
                </c:pt>
                <c:pt idx="851">
                  <c:v>1358.86</c:v>
                </c:pt>
                <c:pt idx="852">
                  <c:v>1359.1599999999999</c:v>
                </c:pt>
                <c:pt idx="853">
                  <c:v>1360.86</c:v>
                </c:pt>
                <c:pt idx="854">
                  <c:v>1361.1609999999998</c:v>
                </c:pt>
                <c:pt idx="855">
                  <c:v>1361.26</c:v>
                </c:pt>
                <c:pt idx="856">
                  <c:v>1361.5609999999999</c:v>
                </c:pt>
                <c:pt idx="857">
                  <c:v>1362.461</c:v>
                </c:pt>
                <c:pt idx="858">
                  <c:v>1363.0609999999999</c:v>
                </c:pt>
                <c:pt idx="859">
                  <c:v>1363.761</c:v>
                </c:pt>
                <c:pt idx="860">
                  <c:v>1364.6609999999998</c:v>
                </c:pt>
                <c:pt idx="861">
                  <c:v>1365.261</c:v>
                </c:pt>
                <c:pt idx="862">
                  <c:v>1365.8609999999999</c:v>
                </c:pt>
                <c:pt idx="863">
                  <c:v>1366.0619999999999</c:v>
                </c:pt>
                <c:pt idx="864">
                  <c:v>1366.962</c:v>
                </c:pt>
                <c:pt idx="865">
                  <c:v>1367.462</c:v>
                </c:pt>
                <c:pt idx="866">
                  <c:v>1367.962</c:v>
                </c:pt>
                <c:pt idx="867">
                  <c:v>1369.0619999999999</c:v>
                </c:pt>
                <c:pt idx="868">
                  <c:v>1369.5619999999999</c:v>
                </c:pt>
                <c:pt idx="869">
                  <c:v>1370.1619999999998</c:v>
                </c:pt>
                <c:pt idx="870">
                  <c:v>1370.7619999999999</c:v>
                </c:pt>
                <c:pt idx="871">
                  <c:v>1371.6619999999998</c:v>
                </c:pt>
                <c:pt idx="872">
                  <c:v>1371.8629999999998</c:v>
                </c:pt>
                <c:pt idx="873">
                  <c:v>1372.463</c:v>
                </c:pt>
                <c:pt idx="874">
                  <c:v>1372.7629999999999</c:v>
                </c:pt>
                <c:pt idx="875">
                  <c:v>1374.0629999999999</c:v>
                </c:pt>
                <c:pt idx="876">
                  <c:v>1374.1629999999998</c:v>
                </c:pt>
                <c:pt idx="877">
                  <c:v>1374.463</c:v>
                </c:pt>
                <c:pt idx="878">
                  <c:v>1375.463</c:v>
                </c:pt>
                <c:pt idx="879">
                  <c:v>1375.7629999999999</c:v>
                </c:pt>
                <c:pt idx="880">
                  <c:v>1376.3629999999998</c:v>
                </c:pt>
                <c:pt idx="881">
                  <c:v>1376.8639999999998</c:v>
                </c:pt>
                <c:pt idx="882">
                  <c:v>1377.6639999999998</c:v>
                </c:pt>
                <c:pt idx="883">
                  <c:v>1378.1639999999998</c:v>
                </c:pt>
                <c:pt idx="884">
                  <c:v>1378.2639999999999</c:v>
                </c:pt>
                <c:pt idx="885">
                  <c:v>1379.7639999999999</c:v>
                </c:pt>
                <c:pt idx="886">
                  <c:v>1379.9639999999999</c:v>
                </c:pt>
                <c:pt idx="887">
                  <c:v>1381.1639999999998</c:v>
                </c:pt>
                <c:pt idx="888">
                  <c:v>1381.5639999999999</c:v>
                </c:pt>
                <c:pt idx="889">
                  <c:v>1382.365</c:v>
                </c:pt>
                <c:pt idx="890">
                  <c:v>1382.4649999999999</c:v>
                </c:pt>
                <c:pt idx="891">
                  <c:v>1382.865</c:v>
                </c:pt>
                <c:pt idx="892">
                  <c:v>1383.2650000000001</c:v>
                </c:pt>
                <c:pt idx="893">
                  <c:v>1384.2650000000001</c:v>
                </c:pt>
                <c:pt idx="894">
                  <c:v>1384.4649999999999</c:v>
                </c:pt>
                <c:pt idx="895">
                  <c:v>1385.9649999999999</c:v>
                </c:pt>
                <c:pt idx="896">
                  <c:v>1386.165</c:v>
                </c:pt>
                <c:pt idx="897">
                  <c:v>1387.2660000000001</c:v>
                </c:pt>
                <c:pt idx="898">
                  <c:v>1387.566</c:v>
                </c:pt>
                <c:pt idx="899">
                  <c:v>1387.7660000000001</c:v>
                </c:pt>
                <c:pt idx="900">
                  <c:v>1388.066</c:v>
                </c:pt>
                <c:pt idx="901">
                  <c:v>1389.566</c:v>
                </c:pt>
                <c:pt idx="902">
                  <c:v>1389.6659999999999</c:v>
                </c:pt>
                <c:pt idx="903">
                  <c:v>1390.2660000000001</c:v>
                </c:pt>
                <c:pt idx="904">
                  <c:v>1390.4660000000001</c:v>
                </c:pt>
                <c:pt idx="905">
                  <c:v>1391.6659999999999</c:v>
                </c:pt>
                <c:pt idx="906">
                  <c:v>1392.366</c:v>
                </c:pt>
                <c:pt idx="907">
                  <c:v>1392.7670000000001</c:v>
                </c:pt>
                <c:pt idx="908">
                  <c:v>1393.4670000000001</c:v>
                </c:pt>
                <c:pt idx="909">
                  <c:v>1393.9670000000001</c:v>
                </c:pt>
                <c:pt idx="910">
                  <c:v>1394.2670000000001</c:v>
                </c:pt>
                <c:pt idx="911">
                  <c:v>1395.4670000000001</c:v>
                </c:pt>
                <c:pt idx="912">
                  <c:v>1395.6669999999999</c:v>
                </c:pt>
                <c:pt idx="913">
                  <c:v>1396.567</c:v>
                </c:pt>
                <c:pt idx="914">
                  <c:v>1396.9670000000001</c:v>
                </c:pt>
                <c:pt idx="915">
                  <c:v>1397.2670000000001</c:v>
                </c:pt>
                <c:pt idx="916">
                  <c:v>1398.268</c:v>
                </c:pt>
                <c:pt idx="917">
                  <c:v>1398.8679999999999</c:v>
                </c:pt>
                <c:pt idx="918">
                  <c:v>1399.068</c:v>
                </c:pt>
                <c:pt idx="919">
                  <c:v>1400.068</c:v>
                </c:pt>
                <c:pt idx="920">
                  <c:v>1400.268</c:v>
                </c:pt>
                <c:pt idx="921">
                  <c:v>1401.068</c:v>
                </c:pt>
                <c:pt idx="922">
                  <c:v>1401.568</c:v>
                </c:pt>
                <c:pt idx="923">
                  <c:v>1403.068</c:v>
                </c:pt>
                <c:pt idx="924">
                  <c:v>1403.1679999999999</c:v>
                </c:pt>
                <c:pt idx="925">
                  <c:v>1404.1689999999999</c:v>
                </c:pt>
                <c:pt idx="926">
                  <c:v>1404.269</c:v>
                </c:pt>
                <c:pt idx="927">
                  <c:v>1404.769</c:v>
                </c:pt>
                <c:pt idx="928">
                  <c:v>1405.3689999999999</c:v>
                </c:pt>
                <c:pt idx="929">
                  <c:v>1405.8689999999999</c:v>
                </c:pt>
                <c:pt idx="930">
                  <c:v>1406.1689999999999</c:v>
                </c:pt>
                <c:pt idx="931">
                  <c:v>1406.8689999999999</c:v>
                </c:pt>
                <c:pt idx="932">
                  <c:v>1407.769</c:v>
                </c:pt>
                <c:pt idx="933">
                  <c:v>1408.27</c:v>
                </c:pt>
                <c:pt idx="934">
                  <c:v>1408.87</c:v>
                </c:pt>
                <c:pt idx="935">
                  <c:v>1409.87</c:v>
                </c:pt>
                <c:pt idx="936">
                  <c:v>1410.27</c:v>
                </c:pt>
                <c:pt idx="937">
                  <c:v>1410.47</c:v>
                </c:pt>
                <c:pt idx="938">
                  <c:v>1411.1699999999998</c:v>
                </c:pt>
                <c:pt idx="939">
                  <c:v>1411.97</c:v>
                </c:pt>
                <c:pt idx="940">
                  <c:v>1412.6699999999998</c:v>
                </c:pt>
                <c:pt idx="941">
                  <c:v>1413.07</c:v>
                </c:pt>
                <c:pt idx="942">
                  <c:v>1413.6709999999998</c:v>
                </c:pt>
                <c:pt idx="943">
                  <c:v>1414.771</c:v>
                </c:pt>
                <c:pt idx="944">
                  <c:v>1414.971</c:v>
                </c:pt>
                <c:pt idx="945">
                  <c:v>1415.271</c:v>
                </c:pt>
                <c:pt idx="946">
                  <c:v>1415.6709999999998</c:v>
                </c:pt>
                <c:pt idx="947">
                  <c:v>1416.771</c:v>
                </c:pt>
                <c:pt idx="948">
                  <c:v>1417.471</c:v>
                </c:pt>
                <c:pt idx="949">
                  <c:v>1417.6709999999998</c:v>
                </c:pt>
                <c:pt idx="950">
                  <c:v>1418.3709999999999</c:v>
                </c:pt>
                <c:pt idx="951">
                  <c:v>1418.8719999999998</c:v>
                </c:pt>
                <c:pt idx="952">
                  <c:v>1419.5719999999999</c:v>
                </c:pt>
                <c:pt idx="953">
                  <c:v>1420.1719999999998</c:v>
                </c:pt>
                <c:pt idx="954">
                  <c:v>1420.972</c:v>
                </c:pt>
                <c:pt idx="955">
                  <c:v>1421.2719999999999</c:v>
                </c:pt>
                <c:pt idx="956">
                  <c:v>1421.3719999999998</c:v>
                </c:pt>
                <c:pt idx="957">
                  <c:v>1423.1719999999998</c:v>
                </c:pt>
                <c:pt idx="958">
                  <c:v>1423.472</c:v>
                </c:pt>
                <c:pt idx="959">
                  <c:v>1424.0729999999999</c:v>
                </c:pt>
                <c:pt idx="960">
                  <c:v>1424.473</c:v>
                </c:pt>
                <c:pt idx="961">
                  <c:v>1425.2729999999999</c:v>
                </c:pt>
                <c:pt idx="962">
                  <c:v>1425.8729999999998</c:v>
                </c:pt>
                <c:pt idx="963">
                  <c:v>1426.2729999999999</c:v>
                </c:pt>
                <c:pt idx="964">
                  <c:v>1427.0729999999999</c:v>
                </c:pt>
                <c:pt idx="965">
                  <c:v>1427.7729999999999</c:v>
                </c:pt>
                <c:pt idx="966">
                  <c:v>1428.0729999999999</c:v>
                </c:pt>
                <c:pt idx="967">
                  <c:v>1428.6729999999998</c:v>
                </c:pt>
                <c:pt idx="968">
                  <c:v>1428.8739999999998</c:v>
                </c:pt>
                <c:pt idx="969">
                  <c:v>1430.1739999999998</c:v>
                </c:pt>
                <c:pt idx="970">
                  <c:v>1430.4739999999999</c:v>
                </c:pt>
                <c:pt idx="971">
                  <c:v>1431.0739999999998</c:v>
                </c:pt>
                <c:pt idx="972">
                  <c:v>1431.2739999999999</c:v>
                </c:pt>
                <c:pt idx="973">
                  <c:v>1432.0739999999998</c:v>
                </c:pt>
                <c:pt idx="974">
                  <c:v>1432.3739999999998</c:v>
                </c:pt>
                <c:pt idx="975">
                  <c:v>1433.7739999999999</c:v>
                </c:pt>
                <c:pt idx="976">
                  <c:v>1434.2750000000001</c:v>
                </c:pt>
                <c:pt idx="977">
                  <c:v>1435.075</c:v>
                </c:pt>
                <c:pt idx="978">
                  <c:v>1435.2750000000001</c:v>
                </c:pt>
                <c:pt idx="979">
                  <c:v>1436.175</c:v>
                </c:pt>
                <c:pt idx="980">
                  <c:v>1436.575</c:v>
                </c:pt>
                <c:pt idx="981">
                  <c:v>1437.2750000000001</c:v>
                </c:pt>
                <c:pt idx="982">
                  <c:v>1437.875</c:v>
                </c:pt>
                <c:pt idx="983">
                  <c:v>1439.075</c:v>
                </c:pt>
                <c:pt idx="984">
                  <c:v>1439.175</c:v>
                </c:pt>
                <c:pt idx="985">
                  <c:v>1439.4749999999999</c:v>
                </c:pt>
                <c:pt idx="986">
                  <c:v>1439.7760000000001</c:v>
                </c:pt>
                <c:pt idx="987">
                  <c:v>1440.4760000000001</c:v>
                </c:pt>
                <c:pt idx="988">
                  <c:v>1441.2760000000001</c:v>
                </c:pt>
                <c:pt idx="989">
                  <c:v>1441.7760000000001</c:v>
                </c:pt>
                <c:pt idx="990">
                  <c:v>1442.2760000000001</c:v>
                </c:pt>
                <c:pt idx="991">
                  <c:v>1443.376</c:v>
                </c:pt>
                <c:pt idx="992">
                  <c:v>1443.6759999999999</c:v>
                </c:pt>
                <c:pt idx="993">
                  <c:v>1444.1759999999999</c:v>
                </c:pt>
                <c:pt idx="994">
                  <c:v>1444.7760000000001</c:v>
                </c:pt>
                <c:pt idx="995">
                  <c:v>1445.377</c:v>
                </c:pt>
                <c:pt idx="996">
                  <c:v>1445.6769999999999</c:v>
                </c:pt>
                <c:pt idx="997">
                  <c:v>1446.777</c:v>
                </c:pt>
                <c:pt idx="998">
                  <c:v>1447.4770000000001</c:v>
                </c:pt>
                <c:pt idx="999">
                  <c:v>1447.877</c:v>
                </c:pt>
                <c:pt idx="1000">
                  <c:v>1448.1769999999999</c:v>
                </c:pt>
                <c:pt idx="1001">
                  <c:v>1449.277</c:v>
                </c:pt>
                <c:pt idx="1002">
                  <c:v>1449.877</c:v>
                </c:pt>
              </c:numCache>
            </c:numRef>
          </c:xVal>
          <c:yVal>
            <c:numRef>
              <c:f>'20131008 TPI to tst deg_clear'!$F$2:$F$1916</c:f>
              <c:numCache>
                <c:formatCode>General</c:formatCode>
                <c:ptCount val="1915"/>
                <c:pt idx="0">
                  <c:v>16274.736999999985</c:v>
                </c:pt>
                <c:pt idx="1">
                  <c:v>16274.736999999985</c:v>
                </c:pt>
                <c:pt idx="2">
                  <c:v>16274.736999999985</c:v>
                </c:pt>
                <c:pt idx="3">
                  <c:v>16274.736999999985</c:v>
                </c:pt>
                <c:pt idx="4">
                  <c:v>16249.522000000004</c:v>
                </c:pt>
                <c:pt idx="5">
                  <c:v>16274.736999999985</c:v>
                </c:pt>
                <c:pt idx="6">
                  <c:v>16274.736999999985</c:v>
                </c:pt>
                <c:pt idx="7">
                  <c:v>16274.736999999985</c:v>
                </c:pt>
                <c:pt idx="8">
                  <c:v>16294.9095</c:v>
                </c:pt>
                <c:pt idx="9">
                  <c:v>16320.126</c:v>
                </c:pt>
                <c:pt idx="10">
                  <c:v>16360.472</c:v>
                </c:pt>
                <c:pt idx="11">
                  <c:v>16360.472</c:v>
                </c:pt>
                <c:pt idx="12">
                  <c:v>16360.472</c:v>
                </c:pt>
                <c:pt idx="13">
                  <c:v>16360.472</c:v>
                </c:pt>
                <c:pt idx="14">
                  <c:v>16385.6885</c:v>
                </c:pt>
                <c:pt idx="15">
                  <c:v>16385.6885</c:v>
                </c:pt>
                <c:pt idx="16">
                  <c:v>16405.862000000001</c:v>
                </c:pt>
                <c:pt idx="17">
                  <c:v>16405.862000000001</c:v>
                </c:pt>
                <c:pt idx="18">
                  <c:v>16385.6885</c:v>
                </c:pt>
                <c:pt idx="19">
                  <c:v>16405.862000000001</c:v>
                </c:pt>
                <c:pt idx="20">
                  <c:v>16405.862000000001</c:v>
                </c:pt>
                <c:pt idx="21">
                  <c:v>16405.862000000001</c:v>
                </c:pt>
                <c:pt idx="22">
                  <c:v>16405.862000000001</c:v>
                </c:pt>
                <c:pt idx="23">
                  <c:v>16405.862000000001</c:v>
                </c:pt>
                <c:pt idx="24">
                  <c:v>16491.603499999997</c:v>
                </c:pt>
                <c:pt idx="25">
                  <c:v>16572.303</c:v>
                </c:pt>
                <c:pt idx="26">
                  <c:v>16587.435000000001</c:v>
                </c:pt>
                <c:pt idx="27">
                  <c:v>16597.522499999999</c:v>
                </c:pt>
                <c:pt idx="28">
                  <c:v>16597.522499999999</c:v>
                </c:pt>
                <c:pt idx="29">
                  <c:v>16602.565999999999</c:v>
                </c:pt>
                <c:pt idx="30">
                  <c:v>16607.609999999964</c:v>
                </c:pt>
                <c:pt idx="31">
                  <c:v>16607.609999999964</c:v>
                </c:pt>
                <c:pt idx="32">
                  <c:v>16607.609999999964</c:v>
                </c:pt>
                <c:pt idx="33">
                  <c:v>16632.830000000002</c:v>
                </c:pt>
                <c:pt idx="34">
                  <c:v>16607.609999999964</c:v>
                </c:pt>
                <c:pt idx="35">
                  <c:v>16632.830000000002</c:v>
                </c:pt>
                <c:pt idx="36">
                  <c:v>16653.0065</c:v>
                </c:pt>
                <c:pt idx="37">
                  <c:v>16663.094499999999</c:v>
                </c:pt>
                <c:pt idx="38">
                  <c:v>16663.094499999999</c:v>
                </c:pt>
                <c:pt idx="39">
                  <c:v>16713.536</c:v>
                </c:pt>
                <c:pt idx="40">
                  <c:v>16763.979499999998</c:v>
                </c:pt>
                <c:pt idx="41">
                  <c:v>16763.979499999998</c:v>
                </c:pt>
                <c:pt idx="42">
                  <c:v>16763.979499999998</c:v>
                </c:pt>
                <c:pt idx="43">
                  <c:v>16809.378999999997</c:v>
                </c:pt>
                <c:pt idx="44">
                  <c:v>16809.378999999997</c:v>
                </c:pt>
                <c:pt idx="45">
                  <c:v>16809.378999999997</c:v>
                </c:pt>
                <c:pt idx="46">
                  <c:v>16809.378999999997</c:v>
                </c:pt>
                <c:pt idx="47">
                  <c:v>16829.557000000001</c:v>
                </c:pt>
                <c:pt idx="48">
                  <c:v>16829.557000000001</c:v>
                </c:pt>
                <c:pt idx="49">
                  <c:v>16829.557000000001</c:v>
                </c:pt>
                <c:pt idx="50">
                  <c:v>16859.824499999999</c:v>
                </c:pt>
                <c:pt idx="51">
                  <c:v>16849.735499999999</c:v>
                </c:pt>
                <c:pt idx="52">
                  <c:v>16829.557000000001</c:v>
                </c:pt>
                <c:pt idx="53">
                  <c:v>16849.735499999999</c:v>
                </c:pt>
                <c:pt idx="54">
                  <c:v>16829.557000000001</c:v>
                </c:pt>
                <c:pt idx="55">
                  <c:v>16849.735499999999</c:v>
                </c:pt>
                <c:pt idx="56">
                  <c:v>16829.557000000001</c:v>
                </c:pt>
                <c:pt idx="57">
                  <c:v>16849.735499999999</c:v>
                </c:pt>
                <c:pt idx="58">
                  <c:v>16874.957999999999</c:v>
                </c:pt>
                <c:pt idx="59">
                  <c:v>16849.735499999999</c:v>
                </c:pt>
                <c:pt idx="60">
                  <c:v>16849.735499999999</c:v>
                </c:pt>
                <c:pt idx="61">
                  <c:v>16849.735499999999</c:v>
                </c:pt>
                <c:pt idx="62">
                  <c:v>16849.735499999999</c:v>
                </c:pt>
                <c:pt idx="63">
                  <c:v>16849.735499999999</c:v>
                </c:pt>
                <c:pt idx="64">
                  <c:v>16849.735499999999</c:v>
                </c:pt>
                <c:pt idx="65">
                  <c:v>16849.735499999999</c:v>
                </c:pt>
                <c:pt idx="66">
                  <c:v>16849.735499999999</c:v>
                </c:pt>
                <c:pt idx="67">
                  <c:v>16874.957999999999</c:v>
                </c:pt>
                <c:pt idx="68">
                  <c:v>16900.181499999999</c:v>
                </c:pt>
                <c:pt idx="69">
                  <c:v>16874.957999999999</c:v>
                </c:pt>
                <c:pt idx="70">
                  <c:v>16874.957999999999</c:v>
                </c:pt>
                <c:pt idx="71">
                  <c:v>16900.181499999999</c:v>
                </c:pt>
                <c:pt idx="72">
                  <c:v>16900.181499999999</c:v>
                </c:pt>
                <c:pt idx="73">
                  <c:v>16900.181499999999</c:v>
                </c:pt>
                <c:pt idx="74">
                  <c:v>16890.092000000001</c:v>
                </c:pt>
                <c:pt idx="75">
                  <c:v>16905.226500000001</c:v>
                </c:pt>
                <c:pt idx="76">
                  <c:v>16890.092000000001</c:v>
                </c:pt>
                <c:pt idx="77">
                  <c:v>16905.226500000001</c:v>
                </c:pt>
                <c:pt idx="78">
                  <c:v>16935.494999999999</c:v>
                </c:pt>
                <c:pt idx="79">
                  <c:v>16905.226500000001</c:v>
                </c:pt>
                <c:pt idx="80">
                  <c:v>16905.226500000001</c:v>
                </c:pt>
                <c:pt idx="81">
                  <c:v>16905.226500000001</c:v>
                </c:pt>
                <c:pt idx="82">
                  <c:v>16905.226500000001</c:v>
                </c:pt>
                <c:pt idx="83">
                  <c:v>16905.226500000001</c:v>
                </c:pt>
                <c:pt idx="84">
                  <c:v>16905.226500000001</c:v>
                </c:pt>
                <c:pt idx="85">
                  <c:v>16935.494999999999</c:v>
                </c:pt>
                <c:pt idx="86">
                  <c:v>16960.718999999997</c:v>
                </c:pt>
                <c:pt idx="87">
                  <c:v>16960.718999999997</c:v>
                </c:pt>
                <c:pt idx="88">
                  <c:v>16935.494999999999</c:v>
                </c:pt>
                <c:pt idx="89">
                  <c:v>16960.718999999997</c:v>
                </c:pt>
                <c:pt idx="90">
                  <c:v>16960.718999999997</c:v>
                </c:pt>
                <c:pt idx="91">
                  <c:v>16960.718999999997</c:v>
                </c:pt>
                <c:pt idx="92">
                  <c:v>16960.718999999997</c:v>
                </c:pt>
                <c:pt idx="93">
                  <c:v>16965.763999999999</c:v>
                </c:pt>
                <c:pt idx="94">
                  <c:v>16965.763999999999</c:v>
                </c:pt>
                <c:pt idx="95">
                  <c:v>16965.763999999999</c:v>
                </c:pt>
                <c:pt idx="96">
                  <c:v>16970.808999999997</c:v>
                </c:pt>
                <c:pt idx="97">
                  <c:v>16965.763999999999</c:v>
                </c:pt>
                <c:pt idx="98">
                  <c:v>16965.763999999999</c:v>
                </c:pt>
                <c:pt idx="99">
                  <c:v>16965.763999999999</c:v>
                </c:pt>
                <c:pt idx="100">
                  <c:v>16965.763999999999</c:v>
                </c:pt>
                <c:pt idx="101">
                  <c:v>16965.763999999999</c:v>
                </c:pt>
                <c:pt idx="102">
                  <c:v>16970.808999999997</c:v>
                </c:pt>
                <c:pt idx="103">
                  <c:v>16965.763999999999</c:v>
                </c:pt>
                <c:pt idx="104">
                  <c:v>16965.763999999999</c:v>
                </c:pt>
                <c:pt idx="105">
                  <c:v>16965.763999999999</c:v>
                </c:pt>
                <c:pt idx="106">
                  <c:v>16965.763999999999</c:v>
                </c:pt>
                <c:pt idx="107">
                  <c:v>16970.808999999997</c:v>
                </c:pt>
                <c:pt idx="108">
                  <c:v>16990.9895</c:v>
                </c:pt>
                <c:pt idx="109">
                  <c:v>16990.9895</c:v>
                </c:pt>
                <c:pt idx="110">
                  <c:v>16990.9895</c:v>
                </c:pt>
                <c:pt idx="111">
                  <c:v>17061.620999999996</c:v>
                </c:pt>
                <c:pt idx="112">
                  <c:v>17061.620999999996</c:v>
                </c:pt>
                <c:pt idx="113">
                  <c:v>17061.620999999996</c:v>
                </c:pt>
                <c:pt idx="114">
                  <c:v>17122.163</c:v>
                </c:pt>
                <c:pt idx="115">
                  <c:v>17122.163</c:v>
                </c:pt>
                <c:pt idx="116">
                  <c:v>17122.163</c:v>
                </c:pt>
                <c:pt idx="117">
                  <c:v>17122.163</c:v>
                </c:pt>
                <c:pt idx="118">
                  <c:v>17127.208999999999</c:v>
                </c:pt>
                <c:pt idx="119">
                  <c:v>17127.208999999999</c:v>
                </c:pt>
                <c:pt idx="120">
                  <c:v>17127.208999999999</c:v>
                </c:pt>
                <c:pt idx="121">
                  <c:v>17127.208999999999</c:v>
                </c:pt>
                <c:pt idx="122">
                  <c:v>17127.208999999999</c:v>
                </c:pt>
                <c:pt idx="123">
                  <c:v>17127.208999999999</c:v>
                </c:pt>
                <c:pt idx="124">
                  <c:v>17167.572499999998</c:v>
                </c:pt>
                <c:pt idx="125">
                  <c:v>17127.208999999999</c:v>
                </c:pt>
                <c:pt idx="126">
                  <c:v>17127.208999999999</c:v>
                </c:pt>
                <c:pt idx="127">
                  <c:v>17167.572499999998</c:v>
                </c:pt>
                <c:pt idx="128">
                  <c:v>17212.981500000005</c:v>
                </c:pt>
                <c:pt idx="129">
                  <c:v>17212.981500000005</c:v>
                </c:pt>
                <c:pt idx="130">
                  <c:v>17212.981500000005</c:v>
                </c:pt>
                <c:pt idx="131">
                  <c:v>17233.164000000001</c:v>
                </c:pt>
                <c:pt idx="132">
                  <c:v>17233.164000000001</c:v>
                </c:pt>
                <c:pt idx="133">
                  <c:v>17268.483500000009</c:v>
                </c:pt>
                <c:pt idx="134">
                  <c:v>17293.712</c:v>
                </c:pt>
                <c:pt idx="135">
                  <c:v>17318.941500000001</c:v>
                </c:pt>
                <c:pt idx="136">
                  <c:v>17349.217000000001</c:v>
                </c:pt>
                <c:pt idx="137">
                  <c:v>17369.4005</c:v>
                </c:pt>
                <c:pt idx="138">
                  <c:v>17404.7225</c:v>
                </c:pt>
                <c:pt idx="139">
                  <c:v>17404.7225</c:v>
                </c:pt>
                <c:pt idx="140">
                  <c:v>17369.4005</c:v>
                </c:pt>
                <c:pt idx="141">
                  <c:v>17404.7225</c:v>
                </c:pt>
                <c:pt idx="142">
                  <c:v>17404.7225</c:v>
                </c:pt>
                <c:pt idx="143">
                  <c:v>17429.953000000001</c:v>
                </c:pt>
                <c:pt idx="144">
                  <c:v>17445.091499999999</c:v>
                </c:pt>
                <c:pt idx="145">
                  <c:v>17429.953000000001</c:v>
                </c:pt>
                <c:pt idx="146">
                  <c:v>17445.091499999999</c:v>
                </c:pt>
                <c:pt idx="147">
                  <c:v>17429.953000000001</c:v>
                </c:pt>
                <c:pt idx="148">
                  <c:v>17429.953000000001</c:v>
                </c:pt>
                <c:pt idx="149">
                  <c:v>17429.953000000001</c:v>
                </c:pt>
                <c:pt idx="150">
                  <c:v>17429.953000000001</c:v>
                </c:pt>
                <c:pt idx="151">
                  <c:v>17429.953000000001</c:v>
                </c:pt>
                <c:pt idx="152">
                  <c:v>17429.953000000001</c:v>
                </c:pt>
                <c:pt idx="153">
                  <c:v>17445.091499999999</c:v>
                </c:pt>
                <c:pt idx="154">
                  <c:v>17485.461500000001</c:v>
                </c:pt>
                <c:pt idx="155">
                  <c:v>17485.461500000001</c:v>
                </c:pt>
                <c:pt idx="156">
                  <c:v>17485.461500000001</c:v>
                </c:pt>
                <c:pt idx="157">
                  <c:v>17485.461500000001</c:v>
                </c:pt>
                <c:pt idx="158">
                  <c:v>17485.461500000001</c:v>
                </c:pt>
                <c:pt idx="159">
                  <c:v>17485.461500000001</c:v>
                </c:pt>
                <c:pt idx="160">
                  <c:v>17445.091499999999</c:v>
                </c:pt>
                <c:pt idx="161">
                  <c:v>17485.461500000001</c:v>
                </c:pt>
                <c:pt idx="162">
                  <c:v>17581.344499999999</c:v>
                </c:pt>
                <c:pt idx="163">
                  <c:v>17581.344499999999</c:v>
                </c:pt>
                <c:pt idx="164">
                  <c:v>17667.135499999997</c:v>
                </c:pt>
                <c:pt idx="165">
                  <c:v>17581.344499999999</c:v>
                </c:pt>
                <c:pt idx="166">
                  <c:v>17485.461500000001</c:v>
                </c:pt>
                <c:pt idx="167">
                  <c:v>17581.344499999999</c:v>
                </c:pt>
                <c:pt idx="168">
                  <c:v>17667.135499999997</c:v>
                </c:pt>
                <c:pt idx="169">
                  <c:v>17581.344499999999</c:v>
                </c:pt>
                <c:pt idx="170">
                  <c:v>17581.344499999999</c:v>
                </c:pt>
                <c:pt idx="171">
                  <c:v>17581.344499999999</c:v>
                </c:pt>
                <c:pt idx="172">
                  <c:v>17581.344499999999</c:v>
                </c:pt>
                <c:pt idx="173">
                  <c:v>17581.344499999999</c:v>
                </c:pt>
                <c:pt idx="174">
                  <c:v>17667.135499999997</c:v>
                </c:pt>
                <c:pt idx="175">
                  <c:v>17581.344499999999</c:v>
                </c:pt>
                <c:pt idx="176">
                  <c:v>17667.135499999997</c:v>
                </c:pt>
                <c:pt idx="177">
                  <c:v>17581.344499999999</c:v>
                </c:pt>
                <c:pt idx="178">
                  <c:v>17591.4375</c:v>
                </c:pt>
                <c:pt idx="179">
                  <c:v>17591.4375</c:v>
                </c:pt>
                <c:pt idx="180">
                  <c:v>17667.135499999997</c:v>
                </c:pt>
                <c:pt idx="181">
                  <c:v>17591.4375</c:v>
                </c:pt>
                <c:pt idx="182">
                  <c:v>17667.135499999997</c:v>
                </c:pt>
                <c:pt idx="183">
                  <c:v>17591.4375</c:v>
                </c:pt>
                <c:pt idx="184">
                  <c:v>17520.786000000029</c:v>
                </c:pt>
                <c:pt idx="185">
                  <c:v>17591.4375</c:v>
                </c:pt>
                <c:pt idx="186">
                  <c:v>17591.4375</c:v>
                </c:pt>
                <c:pt idx="187">
                  <c:v>17591.4375</c:v>
                </c:pt>
                <c:pt idx="188">
                  <c:v>17667.135499999997</c:v>
                </c:pt>
                <c:pt idx="189">
                  <c:v>17667.135499999997</c:v>
                </c:pt>
                <c:pt idx="190">
                  <c:v>17687.322</c:v>
                </c:pt>
                <c:pt idx="191">
                  <c:v>17687.322</c:v>
                </c:pt>
                <c:pt idx="192">
                  <c:v>17687.322</c:v>
                </c:pt>
                <c:pt idx="193">
                  <c:v>17687.322</c:v>
                </c:pt>
                <c:pt idx="194">
                  <c:v>17687.322</c:v>
                </c:pt>
                <c:pt idx="195">
                  <c:v>17702.463000000025</c:v>
                </c:pt>
                <c:pt idx="196">
                  <c:v>17752.933000000001</c:v>
                </c:pt>
                <c:pt idx="197">
                  <c:v>17702.463000000025</c:v>
                </c:pt>
                <c:pt idx="198">
                  <c:v>17687.322</c:v>
                </c:pt>
                <c:pt idx="199">
                  <c:v>17702.463000000025</c:v>
                </c:pt>
                <c:pt idx="200">
                  <c:v>17752.933000000001</c:v>
                </c:pt>
                <c:pt idx="201">
                  <c:v>17808.450499999999</c:v>
                </c:pt>
                <c:pt idx="202">
                  <c:v>17828.638999999996</c:v>
                </c:pt>
                <c:pt idx="203">
                  <c:v>17828.638999999996</c:v>
                </c:pt>
                <c:pt idx="204">
                  <c:v>17838.733499999998</c:v>
                </c:pt>
                <c:pt idx="205">
                  <c:v>17838.733499999998</c:v>
                </c:pt>
                <c:pt idx="206">
                  <c:v>17838.733499999998</c:v>
                </c:pt>
                <c:pt idx="207">
                  <c:v>17869.016500000002</c:v>
                </c:pt>
                <c:pt idx="208">
                  <c:v>17869.016500000002</c:v>
                </c:pt>
                <c:pt idx="209">
                  <c:v>17869.016500000002</c:v>
                </c:pt>
                <c:pt idx="210">
                  <c:v>17884.157999999996</c:v>
                </c:pt>
                <c:pt idx="211">
                  <c:v>17869.016500000002</c:v>
                </c:pt>
                <c:pt idx="212">
                  <c:v>17884.157999999996</c:v>
                </c:pt>
                <c:pt idx="213">
                  <c:v>17869.016500000002</c:v>
                </c:pt>
                <c:pt idx="214">
                  <c:v>17838.733499999998</c:v>
                </c:pt>
                <c:pt idx="215">
                  <c:v>17869.016500000002</c:v>
                </c:pt>
                <c:pt idx="216">
                  <c:v>17869.016500000002</c:v>
                </c:pt>
                <c:pt idx="217">
                  <c:v>17884.157999999996</c:v>
                </c:pt>
                <c:pt idx="218">
                  <c:v>17919.490000000005</c:v>
                </c:pt>
                <c:pt idx="219">
                  <c:v>17884.157999999996</c:v>
                </c:pt>
                <c:pt idx="220">
                  <c:v>17869.016500000002</c:v>
                </c:pt>
                <c:pt idx="221">
                  <c:v>17884.157999999996</c:v>
                </c:pt>
                <c:pt idx="222">
                  <c:v>17869.016500000002</c:v>
                </c:pt>
                <c:pt idx="223">
                  <c:v>17884.157999999996</c:v>
                </c:pt>
                <c:pt idx="224">
                  <c:v>17919.490000000005</c:v>
                </c:pt>
                <c:pt idx="225">
                  <c:v>17884.157999999996</c:v>
                </c:pt>
                <c:pt idx="226">
                  <c:v>17869.016500000002</c:v>
                </c:pt>
                <c:pt idx="227">
                  <c:v>17884.157999999996</c:v>
                </c:pt>
                <c:pt idx="228">
                  <c:v>17869.016500000002</c:v>
                </c:pt>
                <c:pt idx="229">
                  <c:v>17884.157999999996</c:v>
                </c:pt>
                <c:pt idx="230">
                  <c:v>17919.490000000005</c:v>
                </c:pt>
                <c:pt idx="231">
                  <c:v>17919.490000000005</c:v>
                </c:pt>
                <c:pt idx="232">
                  <c:v>17959.87</c:v>
                </c:pt>
                <c:pt idx="233">
                  <c:v>17919.490000000005</c:v>
                </c:pt>
                <c:pt idx="234">
                  <c:v>17919.490000000005</c:v>
                </c:pt>
                <c:pt idx="235">
                  <c:v>17919.490000000005</c:v>
                </c:pt>
                <c:pt idx="236">
                  <c:v>17919.490000000005</c:v>
                </c:pt>
                <c:pt idx="237">
                  <c:v>17919.490000000005</c:v>
                </c:pt>
                <c:pt idx="238">
                  <c:v>17919.490000000005</c:v>
                </c:pt>
                <c:pt idx="239">
                  <c:v>17959.87</c:v>
                </c:pt>
                <c:pt idx="240">
                  <c:v>18020.442500000001</c:v>
                </c:pt>
                <c:pt idx="241">
                  <c:v>18020.442500000001</c:v>
                </c:pt>
                <c:pt idx="242">
                  <c:v>17959.87</c:v>
                </c:pt>
                <c:pt idx="243">
                  <c:v>18020.442500000001</c:v>
                </c:pt>
                <c:pt idx="244">
                  <c:v>18020.442500000001</c:v>
                </c:pt>
                <c:pt idx="245">
                  <c:v>18020.442500000001</c:v>
                </c:pt>
                <c:pt idx="246">
                  <c:v>18086.0625</c:v>
                </c:pt>
                <c:pt idx="247">
                  <c:v>18020.442500000001</c:v>
                </c:pt>
                <c:pt idx="248">
                  <c:v>18020.442500000001</c:v>
                </c:pt>
                <c:pt idx="249">
                  <c:v>18086.0625</c:v>
                </c:pt>
                <c:pt idx="250">
                  <c:v>18086.0625</c:v>
                </c:pt>
                <c:pt idx="251">
                  <c:v>18086.0625</c:v>
                </c:pt>
                <c:pt idx="252">
                  <c:v>18086.0625</c:v>
                </c:pt>
                <c:pt idx="253">
                  <c:v>18086.0625</c:v>
                </c:pt>
                <c:pt idx="254">
                  <c:v>18111.302500000002</c:v>
                </c:pt>
                <c:pt idx="255">
                  <c:v>18086.0625</c:v>
                </c:pt>
                <c:pt idx="256">
                  <c:v>18111.302500000002</c:v>
                </c:pt>
                <c:pt idx="257">
                  <c:v>18111.302500000002</c:v>
                </c:pt>
                <c:pt idx="258">
                  <c:v>18136.543000000001</c:v>
                </c:pt>
                <c:pt idx="259">
                  <c:v>18111.302500000002</c:v>
                </c:pt>
                <c:pt idx="260">
                  <c:v>18111.302500000002</c:v>
                </c:pt>
                <c:pt idx="261">
                  <c:v>18111.302500000002</c:v>
                </c:pt>
                <c:pt idx="262">
                  <c:v>18136.543000000001</c:v>
                </c:pt>
                <c:pt idx="263">
                  <c:v>18111.302500000002</c:v>
                </c:pt>
                <c:pt idx="264">
                  <c:v>18096.157999999996</c:v>
                </c:pt>
                <c:pt idx="265">
                  <c:v>18111.302500000002</c:v>
                </c:pt>
                <c:pt idx="266">
                  <c:v>18111.302500000002</c:v>
                </c:pt>
                <c:pt idx="267">
                  <c:v>18111.302500000002</c:v>
                </c:pt>
                <c:pt idx="268">
                  <c:v>18136.543000000001</c:v>
                </c:pt>
                <c:pt idx="269">
                  <c:v>18136.543000000001</c:v>
                </c:pt>
                <c:pt idx="270">
                  <c:v>18176.928000000025</c:v>
                </c:pt>
                <c:pt idx="271">
                  <c:v>18176.928000000025</c:v>
                </c:pt>
                <c:pt idx="272">
                  <c:v>18207.217000000001</c:v>
                </c:pt>
                <c:pt idx="273">
                  <c:v>18176.928000000025</c:v>
                </c:pt>
                <c:pt idx="274">
                  <c:v>18176.928000000025</c:v>
                </c:pt>
                <c:pt idx="275">
                  <c:v>18176.928000000025</c:v>
                </c:pt>
                <c:pt idx="276">
                  <c:v>18207.217000000001</c:v>
                </c:pt>
                <c:pt idx="277">
                  <c:v>18207.217000000001</c:v>
                </c:pt>
                <c:pt idx="278">
                  <c:v>18197.12</c:v>
                </c:pt>
                <c:pt idx="279">
                  <c:v>18227.409500000002</c:v>
                </c:pt>
                <c:pt idx="280">
                  <c:v>18303.134999999969</c:v>
                </c:pt>
                <c:pt idx="281">
                  <c:v>18287.9895</c:v>
                </c:pt>
                <c:pt idx="282">
                  <c:v>18343.522499999999</c:v>
                </c:pt>
                <c:pt idx="283">
                  <c:v>18287.9895</c:v>
                </c:pt>
                <c:pt idx="284">
                  <c:v>18343.522499999999</c:v>
                </c:pt>
                <c:pt idx="285">
                  <c:v>18287.9895</c:v>
                </c:pt>
                <c:pt idx="286">
                  <c:v>18287.9895</c:v>
                </c:pt>
                <c:pt idx="287">
                  <c:v>18343.522499999999</c:v>
                </c:pt>
                <c:pt idx="288">
                  <c:v>18358.668000000001</c:v>
                </c:pt>
                <c:pt idx="289">
                  <c:v>18343.522499999999</c:v>
                </c:pt>
                <c:pt idx="290">
                  <c:v>18343.522499999999</c:v>
                </c:pt>
                <c:pt idx="291">
                  <c:v>18343.522499999999</c:v>
                </c:pt>
                <c:pt idx="292">
                  <c:v>18287.9895</c:v>
                </c:pt>
                <c:pt idx="293">
                  <c:v>18343.522499999999</c:v>
                </c:pt>
                <c:pt idx="294">
                  <c:v>18343.522499999999</c:v>
                </c:pt>
                <c:pt idx="295">
                  <c:v>18343.522499999999</c:v>
                </c:pt>
                <c:pt idx="296">
                  <c:v>18343.522499999999</c:v>
                </c:pt>
                <c:pt idx="297">
                  <c:v>18343.522499999999</c:v>
                </c:pt>
                <c:pt idx="298">
                  <c:v>18343.522499999999</c:v>
                </c:pt>
                <c:pt idx="299">
                  <c:v>18343.522499999999</c:v>
                </c:pt>
                <c:pt idx="300">
                  <c:v>18287.9895</c:v>
                </c:pt>
                <c:pt idx="301">
                  <c:v>18343.522499999999</c:v>
                </c:pt>
                <c:pt idx="302">
                  <c:v>18358.668000000001</c:v>
                </c:pt>
                <c:pt idx="303">
                  <c:v>18343.522499999999</c:v>
                </c:pt>
                <c:pt idx="304">
                  <c:v>18358.668000000001</c:v>
                </c:pt>
                <c:pt idx="305">
                  <c:v>18358.668000000001</c:v>
                </c:pt>
                <c:pt idx="306">
                  <c:v>18343.522499999999</c:v>
                </c:pt>
                <c:pt idx="307">
                  <c:v>18358.668000000001</c:v>
                </c:pt>
                <c:pt idx="308">
                  <c:v>18358.668000000001</c:v>
                </c:pt>
                <c:pt idx="309">
                  <c:v>18358.668000000001</c:v>
                </c:pt>
                <c:pt idx="310">
                  <c:v>18373.813499999997</c:v>
                </c:pt>
                <c:pt idx="311">
                  <c:v>18358.668000000001</c:v>
                </c:pt>
                <c:pt idx="312">
                  <c:v>18358.668000000001</c:v>
                </c:pt>
                <c:pt idx="313">
                  <c:v>18373.813499999997</c:v>
                </c:pt>
                <c:pt idx="314">
                  <c:v>18373.813499999997</c:v>
                </c:pt>
                <c:pt idx="315">
                  <c:v>18373.813499999997</c:v>
                </c:pt>
                <c:pt idx="316">
                  <c:v>18424.300999999996</c:v>
                </c:pt>
                <c:pt idx="317">
                  <c:v>18424.300999999996</c:v>
                </c:pt>
                <c:pt idx="318">
                  <c:v>18525.279499999997</c:v>
                </c:pt>
                <c:pt idx="319">
                  <c:v>18545.4745</c:v>
                </c:pt>
                <c:pt idx="320">
                  <c:v>18479.838</c:v>
                </c:pt>
                <c:pt idx="321">
                  <c:v>18545.4745</c:v>
                </c:pt>
                <c:pt idx="322">
                  <c:v>18646.458999999999</c:v>
                </c:pt>
                <c:pt idx="323">
                  <c:v>18646.458999999999</c:v>
                </c:pt>
                <c:pt idx="324">
                  <c:v>18545.4745</c:v>
                </c:pt>
                <c:pt idx="325">
                  <c:v>18646.458999999999</c:v>
                </c:pt>
                <c:pt idx="326">
                  <c:v>18646.458999999999</c:v>
                </c:pt>
                <c:pt idx="327">
                  <c:v>18646.458999999999</c:v>
                </c:pt>
                <c:pt idx="328">
                  <c:v>18646.458999999999</c:v>
                </c:pt>
                <c:pt idx="329">
                  <c:v>18646.458999999999</c:v>
                </c:pt>
                <c:pt idx="330">
                  <c:v>18545.4745</c:v>
                </c:pt>
                <c:pt idx="331">
                  <c:v>18646.458999999999</c:v>
                </c:pt>
                <c:pt idx="332">
                  <c:v>18646.458999999999</c:v>
                </c:pt>
                <c:pt idx="333">
                  <c:v>18646.458999999999</c:v>
                </c:pt>
                <c:pt idx="334">
                  <c:v>18707.052</c:v>
                </c:pt>
                <c:pt idx="335">
                  <c:v>18646.458999999999</c:v>
                </c:pt>
                <c:pt idx="336">
                  <c:v>18707.052</c:v>
                </c:pt>
                <c:pt idx="337">
                  <c:v>18646.458999999999</c:v>
                </c:pt>
                <c:pt idx="338">
                  <c:v>18707.052</c:v>
                </c:pt>
                <c:pt idx="339">
                  <c:v>18646.458999999999</c:v>
                </c:pt>
                <c:pt idx="340">
                  <c:v>18646.458999999999</c:v>
                </c:pt>
                <c:pt idx="341">
                  <c:v>18646.458999999999</c:v>
                </c:pt>
                <c:pt idx="342">
                  <c:v>18545.4745</c:v>
                </c:pt>
                <c:pt idx="343">
                  <c:v>18646.458999999999</c:v>
                </c:pt>
                <c:pt idx="344">
                  <c:v>18646.458999999999</c:v>
                </c:pt>
                <c:pt idx="345">
                  <c:v>18707.052</c:v>
                </c:pt>
                <c:pt idx="346">
                  <c:v>18707.052</c:v>
                </c:pt>
                <c:pt idx="347">
                  <c:v>18707.052</c:v>
                </c:pt>
                <c:pt idx="348">
                  <c:v>18707.052</c:v>
                </c:pt>
                <c:pt idx="349">
                  <c:v>18707.052</c:v>
                </c:pt>
                <c:pt idx="350">
                  <c:v>18702.002</c:v>
                </c:pt>
                <c:pt idx="351">
                  <c:v>18707.052</c:v>
                </c:pt>
                <c:pt idx="352">
                  <c:v>18707.052</c:v>
                </c:pt>
                <c:pt idx="353">
                  <c:v>18707.052</c:v>
                </c:pt>
                <c:pt idx="354">
                  <c:v>18707.052</c:v>
                </c:pt>
                <c:pt idx="355">
                  <c:v>18707.052</c:v>
                </c:pt>
                <c:pt idx="356">
                  <c:v>18702.002</c:v>
                </c:pt>
                <c:pt idx="357">
                  <c:v>18707.052</c:v>
                </c:pt>
                <c:pt idx="358">
                  <c:v>18707.052</c:v>
                </c:pt>
                <c:pt idx="359">
                  <c:v>18707.052</c:v>
                </c:pt>
                <c:pt idx="360">
                  <c:v>18747.449499999999</c:v>
                </c:pt>
                <c:pt idx="361">
                  <c:v>18707.052</c:v>
                </c:pt>
                <c:pt idx="362">
                  <c:v>18707.052</c:v>
                </c:pt>
                <c:pt idx="363">
                  <c:v>18747.449499999999</c:v>
                </c:pt>
                <c:pt idx="364">
                  <c:v>18898.947500000009</c:v>
                </c:pt>
                <c:pt idx="365">
                  <c:v>18747.449499999999</c:v>
                </c:pt>
                <c:pt idx="366">
                  <c:v>18747.449499999999</c:v>
                </c:pt>
                <c:pt idx="367">
                  <c:v>18747.449499999999</c:v>
                </c:pt>
                <c:pt idx="368">
                  <c:v>18747.449499999999</c:v>
                </c:pt>
                <c:pt idx="369">
                  <c:v>18747.449499999999</c:v>
                </c:pt>
                <c:pt idx="370">
                  <c:v>18898.947500000009</c:v>
                </c:pt>
                <c:pt idx="371">
                  <c:v>18898.947500000009</c:v>
                </c:pt>
                <c:pt idx="372">
                  <c:v>18742.399499999996</c:v>
                </c:pt>
                <c:pt idx="373">
                  <c:v>18898.947500000009</c:v>
                </c:pt>
                <c:pt idx="374">
                  <c:v>18898.947500000009</c:v>
                </c:pt>
                <c:pt idx="375">
                  <c:v>18898.947500000009</c:v>
                </c:pt>
                <c:pt idx="376">
                  <c:v>18898.947500000009</c:v>
                </c:pt>
                <c:pt idx="377">
                  <c:v>18898.947500000009</c:v>
                </c:pt>
                <c:pt idx="378">
                  <c:v>18742.399499999996</c:v>
                </c:pt>
                <c:pt idx="379">
                  <c:v>18898.947500000009</c:v>
                </c:pt>
                <c:pt idx="380">
                  <c:v>19025.198499999999</c:v>
                </c:pt>
                <c:pt idx="381">
                  <c:v>18989.846000000001</c:v>
                </c:pt>
                <c:pt idx="382">
                  <c:v>18989.846000000001</c:v>
                </c:pt>
                <c:pt idx="383">
                  <c:v>19025.198499999999</c:v>
                </c:pt>
                <c:pt idx="384">
                  <c:v>18989.846000000001</c:v>
                </c:pt>
                <c:pt idx="385">
                  <c:v>19025.198499999999</c:v>
                </c:pt>
                <c:pt idx="386">
                  <c:v>19025.198499999999</c:v>
                </c:pt>
                <c:pt idx="387">
                  <c:v>19025.198499999999</c:v>
                </c:pt>
                <c:pt idx="388">
                  <c:v>19025.198499999999</c:v>
                </c:pt>
                <c:pt idx="389">
                  <c:v>19025.198499999999</c:v>
                </c:pt>
                <c:pt idx="390">
                  <c:v>18989.846000000001</c:v>
                </c:pt>
                <c:pt idx="391">
                  <c:v>19025.198499999999</c:v>
                </c:pt>
                <c:pt idx="392">
                  <c:v>19025.198499999999</c:v>
                </c:pt>
                <c:pt idx="393">
                  <c:v>19025.198499999999</c:v>
                </c:pt>
                <c:pt idx="394">
                  <c:v>19025.198499999999</c:v>
                </c:pt>
                <c:pt idx="395">
                  <c:v>19025.198499999999</c:v>
                </c:pt>
                <c:pt idx="396">
                  <c:v>18989.846000000001</c:v>
                </c:pt>
                <c:pt idx="397">
                  <c:v>19025.198499999999</c:v>
                </c:pt>
                <c:pt idx="398">
                  <c:v>19025.198499999999</c:v>
                </c:pt>
                <c:pt idx="399">
                  <c:v>19025.198499999999</c:v>
                </c:pt>
                <c:pt idx="400">
                  <c:v>18989.846000000001</c:v>
                </c:pt>
                <c:pt idx="401">
                  <c:v>19025.198499999999</c:v>
                </c:pt>
                <c:pt idx="402">
                  <c:v>18989.846000000001</c:v>
                </c:pt>
                <c:pt idx="403">
                  <c:v>19025.198499999999</c:v>
                </c:pt>
                <c:pt idx="404">
                  <c:v>18989.846000000001</c:v>
                </c:pt>
                <c:pt idx="405">
                  <c:v>19025.198499999999</c:v>
                </c:pt>
                <c:pt idx="406">
                  <c:v>19126.21</c:v>
                </c:pt>
                <c:pt idx="407">
                  <c:v>19025.198499999999</c:v>
                </c:pt>
                <c:pt idx="408">
                  <c:v>19025.198499999999</c:v>
                </c:pt>
                <c:pt idx="409">
                  <c:v>19025.198499999999</c:v>
                </c:pt>
                <c:pt idx="410">
                  <c:v>18989.846000000001</c:v>
                </c:pt>
                <c:pt idx="411">
                  <c:v>19025.198499999999</c:v>
                </c:pt>
                <c:pt idx="412">
                  <c:v>19025.198499999999</c:v>
                </c:pt>
                <c:pt idx="413">
                  <c:v>19126.21</c:v>
                </c:pt>
                <c:pt idx="414">
                  <c:v>19126.21</c:v>
                </c:pt>
                <c:pt idx="415">
                  <c:v>19126.21</c:v>
                </c:pt>
                <c:pt idx="416">
                  <c:v>19040.349499999997</c:v>
                </c:pt>
                <c:pt idx="417">
                  <c:v>19131.2605</c:v>
                </c:pt>
                <c:pt idx="418">
                  <c:v>19040.349499999997</c:v>
                </c:pt>
                <c:pt idx="419">
                  <c:v>19131.2605</c:v>
                </c:pt>
                <c:pt idx="420">
                  <c:v>19222.17199999997</c:v>
                </c:pt>
                <c:pt idx="421">
                  <c:v>19222.17199999997</c:v>
                </c:pt>
                <c:pt idx="422">
                  <c:v>19222.17199999997</c:v>
                </c:pt>
                <c:pt idx="423">
                  <c:v>19277.733499999998</c:v>
                </c:pt>
                <c:pt idx="424">
                  <c:v>19277.733499999998</c:v>
                </c:pt>
                <c:pt idx="425">
                  <c:v>19277.733499999998</c:v>
                </c:pt>
                <c:pt idx="426">
                  <c:v>19277.733499999998</c:v>
                </c:pt>
                <c:pt idx="427">
                  <c:v>19277.733499999998</c:v>
                </c:pt>
                <c:pt idx="428">
                  <c:v>19277.733499999998</c:v>
                </c:pt>
                <c:pt idx="429">
                  <c:v>19277.733499999998</c:v>
                </c:pt>
                <c:pt idx="430">
                  <c:v>19348.448000000029</c:v>
                </c:pt>
                <c:pt idx="431">
                  <c:v>19348.448000000029</c:v>
                </c:pt>
                <c:pt idx="432">
                  <c:v>19277.733499999998</c:v>
                </c:pt>
                <c:pt idx="433">
                  <c:v>19348.448000000029</c:v>
                </c:pt>
                <c:pt idx="434">
                  <c:v>19348.448000000029</c:v>
                </c:pt>
                <c:pt idx="435">
                  <c:v>19348.448000000029</c:v>
                </c:pt>
                <c:pt idx="436">
                  <c:v>19348.448000000029</c:v>
                </c:pt>
                <c:pt idx="437">
                  <c:v>19348.448000000029</c:v>
                </c:pt>
                <c:pt idx="438">
                  <c:v>19348.448000000029</c:v>
                </c:pt>
                <c:pt idx="439">
                  <c:v>19348.448000000029</c:v>
                </c:pt>
                <c:pt idx="440">
                  <c:v>19277.733499999998</c:v>
                </c:pt>
                <c:pt idx="441">
                  <c:v>19348.448000000029</c:v>
                </c:pt>
                <c:pt idx="442">
                  <c:v>19348.448000000029</c:v>
                </c:pt>
                <c:pt idx="443">
                  <c:v>19348.448000000029</c:v>
                </c:pt>
                <c:pt idx="444">
                  <c:v>19388.857499999998</c:v>
                </c:pt>
                <c:pt idx="445">
                  <c:v>19348.448000000029</c:v>
                </c:pt>
                <c:pt idx="446">
                  <c:v>19277.733499999998</c:v>
                </c:pt>
                <c:pt idx="447">
                  <c:v>19348.448000000029</c:v>
                </c:pt>
                <c:pt idx="448">
                  <c:v>19348.448000000029</c:v>
                </c:pt>
                <c:pt idx="449">
                  <c:v>19348.448000000029</c:v>
                </c:pt>
                <c:pt idx="450">
                  <c:v>19348.448000000029</c:v>
                </c:pt>
                <c:pt idx="451">
                  <c:v>19348.448000000029</c:v>
                </c:pt>
                <c:pt idx="452">
                  <c:v>19348.448000000029</c:v>
                </c:pt>
                <c:pt idx="453">
                  <c:v>19348.448000000029</c:v>
                </c:pt>
                <c:pt idx="454">
                  <c:v>19348.448000000029</c:v>
                </c:pt>
                <c:pt idx="455">
                  <c:v>19348.448000000029</c:v>
                </c:pt>
                <c:pt idx="456">
                  <c:v>19388.857499999998</c:v>
                </c:pt>
                <c:pt idx="457">
                  <c:v>19348.448000000029</c:v>
                </c:pt>
                <c:pt idx="458">
                  <c:v>19348.448000000029</c:v>
                </c:pt>
                <c:pt idx="459">
                  <c:v>19348.448000000029</c:v>
                </c:pt>
                <c:pt idx="460">
                  <c:v>19277.733499999998</c:v>
                </c:pt>
                <c:pt idx="461">
                  <c:v>19348.448000000029</c:v>
                </c:pt>
                <c:pt idx="462">
                  <c:v>19277.733499999998</c:v>
                </c:pt>
                <c:pt idx="463">
                  <c:v>19348.448000000029</c:v>
                </c:pt>
                <c:pt idx="464">
                  <c:v>19348.448000000029</c:v>
                </c:pt>
                <c:pt idx="465">
                  <c:v>19348.448000000029</c:v>
                </c:pt>
                <c:pt idx="466">
                  <c:v>19277.733499999998</c:v>
                </c:pt>
                <c:pt idx="467">
                  <c:v>19348.448000000029</c:v>
                </c:pt>
                <c:pt idx="468">
                  <c:v>19297.9375</c:v>
                </c:pt>
                <c:pt idx="469">
                  <c:v>19388.857499999998</c:v>
                </c:pt>
                <c:pt idx="470">
                  <c:v>19388.857499999998</c:v>
                </c:pt>
                <c:pt idx="471">
                  <c:v>19388.857499999998</c:v>
                </c:pt>
                <c:pt idx="472">
                  <c:v>19297.9375</c:v>
                </c:pt>
                <c:pt idx="473">
                  <c:v>19388.857499999998</c:v>
                </c:pt>
                <c:pt idx="474">
                  <c:v>19388.857499999998</c:v>
                </c:pt>
                <c:pt idx="475">
                  <c:v>19388.857499999998</c:v>
                </c:pt>
                <c:pt idx="476">
                  <c:v>19429.269</c:v>
                </c:pt>
                <c:pt idx="477">
                  <c:v>19388.857499999998</c:v>
                </c:pt>
                <c:pt idx="478">
                  <c:v>19429.269</c:v>
                </c:pt>
                <c:pt idx="479">
                  <c:v>19388.857499999998</c:v>
                </c:pt>
                <c:pt idx="480">
                  <c:v>19429.269</c:v>
                </c:pt>
                <c:pt idx="481">
                  <c:v>19429.269</c:v>
                </c:pt>
                <c:pt idx="482">
                  <c:v>19429.269</c:v>
                </c:pt>
                <c:pt idx="483">
                  <c:v>19429.269</c:v>
                </c:pt>
                <c:pt idx="484">
                  <c:v>19429.269</c:v>
                </c:pt>
                <c:pt idx="485">
                  <c:v>19429.269</c:v>
                </c:pt>
                <c:pt idx="486">
                  <c:v>19429.269</c:v>
                </c:pt>
                <c:pt idx="487">
                  <c:v>19464.628999999997</c:v>
                </c:pt>
                <c:pt idx="488">
                  <c:v>19464.628999999997</c:v>
                </c:pt>
                <c:pt idx="489">
                  <c:v>19464.628999999997</c:v>
                </c:pt>
                <c:pt idx="490">
                  <c:v>19429.269</c:v>
                </c:pt>
                <c:pt idx="491">
                  <c:v>19464.628999999997</c:v>
                </c:pt>
                <c:pt idx="492">
                  <c:v>19484.834999999992</c:v>
                </c:pt>
                <c:pt idx="493">
                  <c:v>19464.628999999997</c:v>
                </c:pt>
                <c:pt idx="494">
                  <c:v>19464.628999999997</c:v>
                </c:pt>
                <c:pt idx="495">
                  <c:v>19464.628999999997</c:v>
                </c:pt>
                <c:pt idx="496">
                  <c:v>19464.628999999997</c:v>
                </c:pt>
                <c:pt idx="497">
                  <c:v>19464.628999999997</c:v>
                </c:pt>
                <c:pt idx="498">
                  <c:v>19464.628999999997</c:v>
                </c:pt>
                <c:pt idx="499">
                  <c:v>19484.834999999992</c:v>
                </c:pt>
                <c:pt idx="500">
                  <c:v>19464.628999999997</c:v>
                </c:pt>
                <c:pt idx="501">
                  <c:v>19484.834999999992</c:v>
                </c:pt>
                <c:pt idx="502">
                  <c:v>19484.834999999992</c:v>
                </c:pt>
                <c:pt idx="503">
                  <c:v>19484.834999999992</c:v>
                </c:pt>
                <c:pt idx="504">
                  <c:v>19464.628999999997</c:v>
                </c:pt>
                <c:pt idx="505">
                  <c:v>19484.834999999992</c:v>
                </c:pt>
                <c:pt idx="506">
                  <c:v>19484.834999999992</c:v>
                </c:pt>
                <c:pt idx="507">
                  <c:v>19484.834999999992</c:v>
                </c:pt>
                <c:pt idx="508">
                  <c:v>19464.628999999997</c:v>
                </c:pt>
                <c:pt idx="509">
                  <c:v>19484.834999999992</c:v>
                </c:pt>
                <c:pt idx="510">
                  <c:v>19484.834999999992</c:v>
                </c:pt>
                <c:pt idx="511">
                  <c:v>19494.9385</c:v>
                </c:pt>
                <c:pt idx="512">
                  <c:v>19489.886500000001</c:v>
                </c:pt>
                <c:pt idx="513">
                  <c:v>19555.559499999996</c:v>
                </c:pt>
                <c:pt idx="514">
                  <c:v>19555.559499999996</c:v>
                </c:pt>
                <c:pt idx="515">
                  <c:v>19626.285000000025</c:v>
                </c:pt>
                <c:pt idx="516">
                  <c:v>19626.285000000025</c:v>
                </c:pt>
                <c:pt idx="517">
                  <c:v>19666.701000000001</c:v>
                </c:pt>
                <c:pt idx="518">
                  <c:v>19666.701000000001</c:v>
                </c:pt>
                <c:pt idx="519">
                  <c:v>19666.701000000001</c:v>
                </c:pt>
                <c:pt idx="520">
                  <c:v>19712.169999999969</c:v>
                </c:pt>
                <c:pt idx="521">
                  <c:v>19666.701000000001</c:v>
                </c:pt>
                <c:pt idx="522">
                  <c:v>19666.701000000001</c:v>
                </c:pt>
                <c:pt idx="523">
                  <c:v>19666.701000000001</c:v>
                </c:pt>
                <c:pt idx="524">
                  <c:v>19702.065500000001</c:v>
                </c:pt>
                <c:pt idx="525">
                  <c:v>19722.2745</c:v>
                </c:pt>
                <c:pt idx="526">
                  <c:v>19772.796999999999</c:v>
                </c:pt>
                <c:pt idx="527">
                  <c:v>19722.2745</c:v>
                </c:pt>
                <c:pt idx="528">
                  <c:v>19772.796999999999</c:v>
                </c:pt>
                <c:pt idx="529">
                  <c:v>19772.796999999999</c:v>
                </c:pt>
                <c:pt idx="530">
                  <c:v>19722.2745</c:v>
                </c:pt>
                <c:pt idx="531">
                  <c:v>19772.796999999999</c:v>
                </c:pt>
                <c:pt idx="532">
                  <c:v>19722.2745</c:v>
                </c:pt>
                <c:pt idx="533">
                  <c:v>19772.796999999999</c:v>
                </c:pt>
                <c:pt idx="534">
                  <c:v>19833.424999999999</c:v>
                </c:pt>
                <c:pt idx="535">
                  <c:v>19777.8485</c:v>
                </c:pt>
                <c:pt idx="536">
                  <c:v>19833.424999999999</c:v>
                </c:pt>
                <c:pt idx="537">
                  <c:v>19833.424999999999</c:v>
                </c:pt>
                <c:pt idx="538">
                  <c:v>19833.424999999999</c:v>
                </c:pt>
                <c:pt idx="539">
                  <c:v>19833.424999999999</c:v>
                </c:pt>
                <c:pt idx="540">
                  <c:v>19878.898499999999</c:v>
                </c:pt>
                <c:pt idx="541">
                  <c:v>19878.898499999999</c:v>
                </c:pt>
                <c:pt idx="542">
                  <c:v>19833.424999999999</c:v>
                </c:pt>
                <c:pt idx="543">
                  <c:v>19878.898499999999</c:v>
                </c:pt>
                <c:pt idx="544">
                  <c:v>19878.898499999999</c:v>
                </c:pt>
                <c:pt idx="545">
                  <c:v>19904.162</c:v>
                </c:pt>
                <c:pt idx="546">
                  <c:v>19878.898499999999</c:v>
                </c:pt>
                <c:pt idx="547">
                  <c:v>19904.162</c:v>
                </c:pt>
                <c:pt idx="548">
                  <c:v>19934.478500000001</c:v>
                </c:pt>
                <c:pt idx="549">
                  <c:v>19934.478500000001</c:v>
                </c:pt>
                <c:pt idx="550">
                  <c:v>19904.162</c:v>
                </c:pt>
                <c:pt idx="551">
                  <c:v>19934.478500000001</c:v>
                </c:pt>
                <c:pt idx="552">
                  <c:v>20010.271499999999</c:v>
                </c:pt>
                <c:pt idx="553">
                  <c:v>19954.689499999997</c:v>
                </c:pt>
                <c:pt idx="554">
                  <c:v>20010.271499999999</c:v>
                </c:pt>
                <c:pt idx="555">
                  <c:v>20010.271499999999</c:v>
                </c:pt>
                <c:pt idx="556">
                  <c:v>20010.271499999999</c:v>
                </c:pt>
                <c:pt idx="557">
                  <c:v>20010.271499999999</c:v>
                </c:pt>
                <c:pt idx="558">
                  <c:v>20081.013499999997</c:v>
                </c:pt>
                <c:pt idx="559">
                  <c:v>20010.271499999999</c:v>
                </c:pt>
                <c:pt idx="560">
                  <c:v>20081.013499999997</c:v>
                </c:pt>
                <c:pt idx="561">
                  <c:v>20010.271499999999</c:v>
                </c:pt>
                <c:pt idx="562">
                  <c:v>20010.271499999999</c:v>
                </c:pt>
                <c:pt idx="563">
                  <c:v>20065.854499999998</c:v>
                </c:pt>
                <c:pt idx="564">
                  <c:v>20010.271499999999</c:v>
                </c:pt>
                <c:pt idx="565">
                  <c:v>20065.854499999998</c:v>
                </c:pt>
                <c:pt idx="566">
                  <c:v>20010.271499999999</c:v>
                </c:pt>
                <c:pt idx="567">
                  <c:v>20065.854499999998</c:v>
                </c:pt>
                <c:pt idx="568">
                  <c:v>20091.12</c:v>
                </c:pt>
                <c:pt idx="569">
                  <c:v>20091.12</c:v>
                </c:pt>
                <c:pt idx="570">
                  <c:v>20091.12</c:v>
                </c:pt>
                <c:pt idx="571">
                  <c:v>20091.12</c:v>
                </c:pt>
                <c:pt idx="572">
                  <c:v>20091.12</c:v>
                </c:pt>
                <c:pt idx="573">
                  <c:v>20091.12</c:v>
                </c:pt>
                <c:pt idx="574">
                  <c:v>20091.12</c:v>
                </c:pt>
                <c:pt idx="575">
                  <c:v>20091.12</c:v>
                </c:pt>
                <c:pt idx="576">
                  <c:v>20091.12</c:v>
                </c:pt>
                <c:pt idx="577">
                  <c:v>20091.12</c:v>
                </c:pt>
                <c:pt idx="578">
                  <c:v>20121.439499999997</c:v>
                </c:pt>
                <c:pt idx="579">
                  <c:v>20091.12</c:v>
                </c:pt>
                <c:pt idx="580">
                  <c:v>20065.854499999998</c:v>
                </c:pt>
                <c:pt idx="581">
                  <c:v>20091.12</c:v>
                </c:pt>
                <c:pt idx="582">
                  <c:v>20091.12</c:v>
                </c:pt>
                <c:pt idx="583">
                  <c:v>20091.12</c:v>
                </c:pt>
                <c:pt idx="584">
                  <c:v>20121.439499999997</c:v>
                </c:pt>
                <c:pt idx="585">
                  <c:v>20136.599999999969</c:v>
                </c:pt>
                <c:pt idx="586">
                  <c:v>20136.599999999969</c:v>
                </c:pt>
                <c:pt idx="587">
                  <c:v>20136.599999999969</c:v>
                </c:pt>
                <c:pt idx="588">
                  <c:v>20136.599999999969</c:v>
                </c:pt>
                <c:pt idx="589">
                  <c:v>20146.7065</c:v>
                </c:pt>
                <c:pt idx="590">
                  <c:v>20146.7065</c:v>
                </c:pt>
                <c:pt idx="591">
                  <c:v>20146.7065</c:v>
                </c:pt>
                <c:pt idx="592">
                  <c:v>20146.7065</c:v>
                </c:pt>
                <c:pt idx="593">
                  <c:v>20146.7065</c:v>
                </c:pt>
                <c:pt idx="594">
                  <c:v>20146.7065</c:v>
                </c:pt>
                <c:pt idx="595">
                  <c:v>20146.7065</c:v>
                </c:pt>
                <c:pt idx="596">
                  <c:v>20171.973000000005</c:v>
                </c:pt>
                <c:pt idx="597">
                  <c:v>20146.7065</c:v>
                </c:pt>
                <c:pt idx="598">
                  <c:v>20146.7065</c:v>
                </c:pt>
                <c:pt idx="599">
                  <c:v>20146.7065</c:v>
                </c:pt>
                <c:pt idx="600">
                  <c:v>20146.7065</c:v>
                </c:pt>
                <c:pt idx="601">
                  <c:v>20146.7065</c:v>
                </c:pt>
                <c:pt idx="602">
                  <c:v>20171.973000000005</c:v>
                </c:pt>
                <c:pt idx="603">
                  <c:v>20212.4005</c:v>
                </c:pt>
                <c:pt idx="604">
                  <c:v>20192.1865</c:v>
                </c:pt>
                <c:pt idx="605">
                  <c:v>20217.454000000005</c:v>
                </c:pt>
                <c:pt idx="606">
                  <c:v>20283.150499999996</c:v>
                </c:pt>
                <c:pt idx="607">
                  <c:v>20217.454000000005</c:v>
                </c:pt>
                <c:pt idx="608">
                  <c:v>20283.150499999996</c:v>
                </c:pt>
                <c:pt idx="609">
                  <c:v>20283.150499999996</c:v>
                </c:pt>
                <c:pt idx="610">
                  <c:v>20343.794999999998</c:v>
                </c:pt>
                <c:pt idx="611">
                  <c:v>20283.150499999996</c:v>
                </c:pt>
                <c:pt idx="612">
                  <c:v>20283.150499999996</c:v>
                </c:pt>
                <c:pt idx="613">
                  <c:v>20283.150499999996</c:v>
                </c:pt>
                <c:pt idx="614">
                  <c:v>20283.150499999996</c:v>
                </c:pt>
                <c:pt idx="615">
                  <c:v>20283.150499999996</c:v>
                </c:pt>
                <c:pt idx="616">
                  <c:v>20343.794999999998</c:v>
                </c:pt>
                <c:pt idx="617">
                  <c:v>20283.150499999996</c:v>
                </c:pt>
                <c:pt idx="618">
                  <c:v>20283.150499999996</c:v>
                </c:pt>
                <c:pt idx="619">
                  <c:v>20343.794999999998</c:v>
                </c:pt>
                <c:pt idx="620">
                  <c:v>20343.794999999998</c:v>
                </c:pt>
                <c:pt idx="621">
                  <c:v>20364.010499999997</c:v>
                </c:pt>
                <c:pt idx="622">
                  <c:v>20364.010499999997</c:v>
                </c:pt>
                <c:pt idx="623">
                  <c:v>20364.010499999997</c:v>
                </c:pt>
                <c:pt idx="624">
                  <c:v>20374.117999999969</c:v>
                </c:pt>
                <c:pt idx="625">
                  <c:v>20364.010499999997</c:v>
                </c:pt>
                <c:pt idx="626">
                  <c:v>20374.117999999969</c:v>
                </c:pt>
                <c:pt idx="627">
                  <c:v>20374.117999999969</c:v>
                </c:pt>
                <c:pt idx="628">
                  <c:v>20389.280500000001</c:v>
                </c:pt>
                <c:pt idx="629">
                  <c:v>20389.280500000001</c:v>
                </c:pt>
                <c:pt idx="630">
                  <c:v>20389.280500000001</c:v>
                </c:pt>
                <c:pt idx="631">
                  <c:v>20389.280500000001</c:v>
                </c:pt>
                <c:pt idx="632">
                  <c:v>20389.280500000001</c:v>
                </c:pt>
                <c:pt idx="633">
                  <c:v>20389.280500000001</c:v>
                </c:pt>
                <c:pt idx="634">
                  <c:v>20369.0645</c:v>
                </c:pt>
                <c:pt idx="635">
                  <c:v>20389.280500000001</c:v>
                </c:pt>
                <c:pt idx="636">
                  <c:v>20389.280500000001</c:v>
                </c:pt>
                <c:pt idx="637">
                  <c:v>20389.280500000001</c:v>
                </c:pt>
                <c:pt idx="638">
                  <c:v>20429.713</c:v>
                </c:pt>
                <c:pt idx="639">
                  <c:v>20389.280500000001</c:v>
                </c:pt>
                <c:pt idx="640">
                  <c:v>20429.713</c:v>
                </c:pt>
                <c:pt idx="641">
                  <c:v>20429.713</c:v>
                </c:pt>
                <c:pt idx="642">
                  <c:v>20389.280500000001</c:v>
                </c:pt>
                <c:pt idx="643">
                  <c:v>20429.713</c:v>
                </c:pt>
                <c:pt idx="644">
                  <c:v>20429.713</c:v>
                </c:pt>
                <c:pt idx="645">
                  <c:v>20429.713</c:v>
                </c:pt>
                <c:pt idx="646">
                  <c:v>20429.713</c:v>
                </c:pt>
                <c:pt idx="647">
                  <c:v>20429.713</c:v>
                </c:pt>
                <c:pt idx="648">
                  <c:v>20419.604499999998</c:v>
                </c:pt>
                <c:pt idx="649">
                  <c:v>20449.928500000005</c:v>
                </c:pt>
                <c:pt idx="650">
                  <c:v>20475.198999999997</c:v>
                </c:pt>
                <c:pt idx="651">
                  <c:v>20475.198999999997</c:v>
                </c:pt>
                <c:pt idx="652">
                  <c:v>20449.928500000005</c:v>
                </c:pt>
                <c:pt idx="653">
                  <c:v>20475.198999999997</c:v>
                </c:pt>
                <c:pt idx="654">
                  <c:v>20495.416000000001</c:v>
                </c:pt>
                <c:pt idx="655">
                  <c:v>20495.416000000001</c:v>
                </c:pt>
                <c:pt idx="656">
                  <c:v>20475.198999999997</c:v>
                </c:pt>
                <c:pt idx="657">
                  <c:v>20495.416000000001</c:v>
                </c:pt>
                <c:pt idx="658">
                  <c:v>20515.633999999969</c:v>
                </c:pt>
                <c:pt idx="659">
                  <c:v>20495.416000000001</c:v>
                </c:pt>
                <c:pt idx="660">
                  <c:v>20515.633999999969</c:v>
                </c:pt>
                <c:pt idx="661">
                  <c:v>20495.416000000001</c:v>
                </c:pt>
                <c:pt idx="662">
                  <c:v>20495.416000000001</c:v>
                </c:pt>
                <c:pt idx="663">
                  <c:v>20515.633999999969</c:v>
                </c:pt>
                <c:pt idx="664">
                  <c:v>20530.796999999999</c:v>
                </c:pt>
                <c:pt idx="665">
                  <c:v>20530.796999999999</c:v>
                </c:pt>
                <c:pt idx="666">
                  <c:v>20515.633999999969</c:v>
                </c:pt>
                <c:pt idx="667">
                  <c:v>20530.796999999999</c:v>
                </c:pt>
                <c:pt idx="668">
                  <c:v>20530.796999999999</c:v>
                </c:pt>
                <c:pt idx="669">
                  <c:v>20530.796999999999</c:v>
                </c:pt>
                <c:pt idx="670">
                  <c:v>20530.796999999999</c:v>
                </c:pt>
                <c:pt idx="671">
                  <c:v>20530.796999999999</c:v>
                </c:pt>
                <c:pt idx="672">
                  <c:v>20530.796999999999</c:v>
                </c:pt>
                <c:pt idx="673">
                  <c:v>20530.796999999999</c:v>
                </c:pt>
                <c:pt idx="674">
                  <c:v>20530.796999999999</c:v>
                </c:pt>
                <c:pt idx="675">
                  <c:v>20530.796999999999</c:v>
                </c:pt>
                <c:pt idx="676">
                  <c:v>20530.796999999999</c:v>
                </c:pt>
                <c:pt idx="677">
                  <c:v>20530.796999999999</c:v>
                </c:pt>
                <c:pt idx="678">
                  <c:v>20530.796999999999</c:v>
                </c:pt>
                <c:pt idx="679">
                  <c:v>20566.178</c:v>
                </c:pt>
                <c:pt idx="680">
                  <c:v>20545.960000000021</c:v>
                </c:pt>
                <c:pt idx="681">
                  <c:v>20581.341</c:v>
                </c:pt>
                <c:pt idx="682">
                  <c:v>20581.341</c:v>
                </c:pt>
                <c:pt idx="683">
                  <c:v>20581.341</c:v>
                </c:pt>
                <c:pt idx="684">
                  <c:v>20545.960000000021</c:v>
                </c:pt>
                <c:pt idx="685">
                  <c:v>20581.341</c:v>
                </c:pt>
                <c:pt idx="686">
                  <c:v>20641.995500000001</c:v>
                </c:pt>
                <c:pt idx="687">
                  <c:v>20581.341</c:v>
                </c:pt>
                <c:pt idx="688">
                  <c:v>20581.341</c:v>
                </c:pt>
                <c:pt idx="689">
                  <c:v>20581.341</c:v>
                </c:pt>
                <c:pt idx="690">
                  <c:v>20581.341</c:v>
                </c:pt>
                <c:pt idx="691">
                  <c:v>20641.995500000001</c:v>
                </c:pt>
                <c:pt idx="692">
                  <c:v>20748.145499999999</c:v>
                </c:pt>
                <c:pt idx="693">
                  <c:v>20748.145499999999</c:v>
                </c:pt>
                <c:pt idx="694">
                  <c:v>20834.080000000005</c:v>
                </c:pt>
                <c:pt idx="695">
                  <c:v>20748.145499999999</c:v>
                </c:pt>
                <c:pt idx="696">
                  <c:v>20753.2</c:v>
                </c:pt>
                <c:pt idx="697">
                  <c:v>20753.2</c:v>
                </c:pt>
                <c:pt idx="698">
                  <c:v>20834.080000000005</c:v>
                </c:pt>
                <c:pt idx="699">
                  <c:v>20834.080000000005</c:v>
                </c:pt>
                <c:pt idx="700">
                  <c:v>20834.080000000005</c:v>
                </c:pt>
                <c:pt idx="701">
                  <c:v>20834.080000000005</c:v>
                </c:pt>
                <c:pt idx="702">
                  <c:v>20808.804499999998</c:v>
                </c:pt>
                <c:pt idx="703">
                  <c:v>20834.080000000005</c:v>
                </c:pt>
                <c:pt idx="704">
                  <c:v>20834.080000000005</c:v>
                </c:pt>
                <c:pt idx="705">
                  <c:v>20879.577499999999</c:v>
                </c:pt>
                <c:pt idx="706">
                  <c:v>20834.080000000005</c:v>
                </c:pt>
                <c:pt idx="707">
                  <c:v>20879.577499999999</c:v>
                </c:pt>
                <c:pt idx="708">
                  <c:v>20879.577499999999</c:v>
                </c:pt>
                <c:pt idx="709">
                  <c:v>20879.577499999999</c:v>
                </c:pt>
                <c:pt idx="710">
                  <c:v>20879.577499999999</c:v>
                </c:pt>
                <c:pt idx="711">
                  <c:v>20879.577499999999</c:v>
                </c:pt>
                <c:pt idx="712">
                  <c:v>20879.577499999999</c:v>
                </c:pt>
                <c:pt idx="713">
                  <c:v>20879.577499999999</c:v>
                </c:pt>
                <c:pt idx="714">
                  <c:v>20879.577499999999</c:v>
                </c:pt>
                <c:pt idx="715">
                  <c:v>20879.577499999999</c:v>
                </c:pt>
                <c:pt idx="716">
                  <c:v>20879.577499999999</c:v>
                </c:pt>
                <c:pt idx="717">
                  <c:v>20879.577499999999</c:v>
                </c:pt>
                <c:pt idx="718">
                  <c:v>21036.300999999996</c:v>
                </c:pt>
                <c:pt idx="719">
                  <c:v>20879.577499999999</c:v>
                </c:pt>
                <c:pt idx="720">
                  <c:v>20849.245999999999</c:v>
                </c:pt>
                <c:pt idx="721">
                  <c:v>20879.577499999999</c:v>
                </c:pt>
                <c:pt idx="722">
                  <c:v>21036.300999999996</c:v>
                </c:pt>
                <c:pt idx="723">
                  <c:v>20879.577499999999</c:v>
                </c:pt>
                <c:pt idx="724">
                  <c:v>20849.245999999999</c:v>
                </c:pt>
                <c:pt idx="725">
                  <c:v>20879.577499999999</c:v>
                </c:pt>
                <c:pt idx="726">
                  <c:v>21036.300999999996</c:v>
                </c:pt>
                <c:pt idx="727">
                  <c:v>20894.7435</c:v>
                </c:pt>
                <c:pt idx="728">
                  <c:v>21036.300999999996</c:v>
                </c:pt>
                <c:pt idx="729">
                  <c:v>20894.7435</c:v>
                </c:pt>
                <c:pt idx="730">
                  <c:v>21036.300999999996</c:v>
                </c:pt>
                <c:pt idx="731">
                  <c:v>21036.300999999996</c:v>
                </c:pt>
                <c:pt idx="732">
                  <c:v>21187.9725</c:v>
                </c:pt>
                <c:pt idx="733">
                  <c:v>21187.9725</c:v>
                </c:pt>
                <c:pt idx="734">
                  <c:v>21218.309499999996</c:v>
                </c:pt>
                <c:pt idx="735">
                  <c:v>21218.309499999996</c:v>
                </c:pt>
                <c:pt idx="736">
                  <c:v>21238.534</c:v>
                </c:pt>
                <c:pt idx="737">
                  <c:v>21218.309499999996</c:v>
                </c:pt>
                <c:pt idx="738">
                  <c:v>21218.309499999996</c:v>
                </c:pt>
                <c:pt idx="739">
                  <c:v>21218.309499999996</c:v>
                </c:pt>
                <c:pt idx="740">
                  <c:v>21218.309499999996</c:v>
                </c:pt>
                <c:pt idx="741">
                  <c:v>21218.309499999996</c:v>
                </c:pt>
                <c:pt idx="742">
                  <c:v>21238.534</c:v>
                </c:pt>
                <c:pt idx="743">
                  <c:v>21218.309499999996</c:v>
                </c:pt>
                <c:pt idx="744">
                  <c:v>21218.309499999996</c:v>
                </c:pt>
                <c:pt idx="745">
                  <c:v>21218.309499999996</c:v>
                </c:pt>
                <c:pt idx="746">
                  <c:v>21218.309499999996</c:v>
                </c:pt>
                <c:pt idx="747">
                  <c:v>21238.534</c:v>
                </c:pt>
                <c:pt idx="748">
                  <c:v>21238.534</c:v>
                </c:pt>
                <c:pt idx="749">
                  <c:v>21238.534</c:v>
                </c:pt>
                <c:pt idx="750">
                  <c:v>21238.534</c:v>
                </c:pt>
                <c:pt idx="751">
                  <c:v>21238.534</c:v>
                </c:pt>
                <c:pt idx="752">
                  <c:v>21238.534</c:v>
                </c:pt>
                <c:pt idx="753">
                  <c:v>21238.534</c:v>
                </c:pt>
                <c:pt idx="754">
                  <c:v>21238.534</c:v>
                </c:pt>
                <c:pt idx="755">
                  <c:v>21238.534</c:v>
                </c:pt>
                <c:pt idx="756">
                  <c:v>21238.534</c:v>
                </c:pt>
                <c:pt idx="757">
                  <c:v>21238.534</c:v>
                </c:pt>
                <c:pt idx="758">
                  <c:v>21273.927500000005</c:v>
                </c:pt>
                <c:pt idx="759">
                  <c:v>21238.534</c:v>
                </c:pt>
                <c:pt idx="760">
                  <c:v>21238.534</c:v>
                </c:pt>
                <c:pt idx="761">
                  <c:v>21273.927500000005</c:v>
                </c:pt>
                <c:pt idx="762">
                  <c:v>21273.927500000005</c:v>
                </c:pt>
                <c:pt idx="763">
                  <c:v>21273.927500000005</c:v>
                </c:pt>
                <c:pt idx="764">
                  <c:v>21273.927500000005</c:v>
                </c:pt>
                <c:pt idx="765">
                  <c:v>21273.927500000005</c:v>
                </c:pt>
                <c:pt idx="766">
                  <c:v>21273.927500000005</c:v>
                </c:pt>
                <c:pt idx="767">
                  <c:v>21273.927500000005</c:v>
                </c:pt>
                <c:pt idx="768">
                  <c:v>21334.604499999998</c:v>
                </c:pt>
                <c:pt idx="769">
                  <c:v>21375.056499999999</c:v>
                </c:pt>
                <c:pt idx="770">
                  <c:v>21375.056499999999</c:v>
                </c:pt>
                <c:pt idx="771">
                  <c:v>21375.056499999999</c:v>
                </c:pt>
                <c:pt idx="772">
                  <c:v>21375.056499999999</c:v>
                </c:pt>
                <c:pt idx="773">
                  <c:v>21375.056499999999</c:v>
                </c:pt>
                <c:pt idx="774">
                  <c:v>21390.226500000001</c:v>
                </c:pt>
                <c:pt idx="775">
                  <c:v>21385.17</c:v>
                </c:pt>
                <c:pt idx="776">
                  <c:v>21375.056499999999</c:v>
                </c:pt>
                <c:pt idx="777">
                  <c:v>21385.17</c:v>
                </c:pt>
                <c:pt idx="778">
                  <c:v>21395.283500000001</c:v>
                </c:pt>
                <c:pt idx="779">
                  <c:v>21385.17</c:v>
                </c:pt>
                <c:pt idx="780">
                  <c:v>21375.056499999999</c:v>
                </c:pt>
                <c:pt idx="781">
                  <c:v>21385.17</c:v>
                </c:pt>
                <c:pt idx="782">
                  <c:v>21385.17</c:v>
                </c:pt>
                <c:pt idx="783">
                  <c:v>21385.17</c:v>
                </c:pt>
                <c:pt idx="784">
                  <c:v>21395.283500000001</c:v>
                </c:pt>
                <c:pt idx="785">
                  <c:v>21385.17</c:v>
                </c:pt>
                <c:pt idx="786">
                  <c:v>21385.17</c:v>
                </c:pt>
                <c:pt idx="787">
                  <c:v>21385.17</c:v>
                </c:pt>
                <c:pt idx="788">
                  <c:v>21385.17</c:v>
                </c:pt>
                <c:pt idx="789">
                  <c:v>21395.283500000001</c:v>
                </c:pt>
                <c:pt idx="790">
                  <c:v>21385.17</c:v>
                </c:pt>
                <c:pt idx="791">
                  <c:v>21395.283500000001</c:v>
                </c:pt>
                <c:pt idx="792">
                  <c:v>21410.453000000001</c:v>
                </c:pt>
                <c:pt idx="793">
                  <c:v>21410.453000000001</c:v>
                </c:pt>
                <c:pt idx="794">
                  <c:v>21410.453000000001</c:v>
                </c:pt>
                <c:pt idx="795">
                  <c:v>21410.453000000001</c:v>
                </c:pt>
                <c:pt idx="796">
                  <c:v>21491.362000000001</c:v>
                </c:pt>
                <c:pt idx="797">
                  <c:v>21410.453000000001</c:v>
                </c:pt>
                <c:pt idx="798">
                  <c:v>21410.453000000001</c:v>
                </c:pt>
                <c:pt idx="799">
                  <c:v>21410.453000000001</c:v>
                </c:pt>
                <c:pt idx="800">
                  <c:v>21410.453000000001</c:v>
                </c:pt>
                <c:pt idx="801">
                  <c:v>21410.453000000001</c:v>
                </c:pt>
                <c:pt idx="802">
                  <c:v>21410.453000000001</c:v>
                </c:pt>
                <c:pt idx="803">
                  <c:v>21410.453000000001</c:v>
                </c:pt>
                <c:pt idx="804">
                  <c:v>21491.362000000001</c:v>
                </c:pt>
                <c:pt idx="805">
                  <c:v>21491.362000000001</c:v>
                </c:pt>
                <c:pt idx="806">
                  <c:v>21410.453000000001</c:v>
                </c:pt>
                <c:pt idx="807">
                  <c:v>21491.362000000001</c:v>
                </c:pt>
                <c:pt idx="808">
                  <c:v>21587.443500000001</c:v>
                </c:pt>
                <c:pt idx="809">
                  <c:v>21491.362000000001</c:v>
                </c:pt>
                <c:pt idx="810">
                  <c:v>21491.362000000001</c:v>
                </c:pt>
                <c:pt idx="811">
                  <c:v>21491.362000000001</c:v>
                </c:pt>
                <c:pt idx="812">
                  <c:v>21491.362000000001</c:v>
                </c:pt>
                <c:pt idx="813">
                  <c:v>21491.362000000001</c:v>
                </c:pt>
                <c:pt idx="814">
                  <c:v>21491.362000000001</c:v>
                </c:pt>
                <c:pt idx="815">
                  <c:v>21491.362000000001</c:v>
                </c:pt>
                <c:pt idx="816">
                  <c:v>21587.443500000001</c:v>
                </c:pt>
                <c:pt idx="817">
                  <c:v>21491.362000000001</c:v>
                </c:pt>
                <c:pt idx="818">
                  <c:v>21587.443500000001</c:v>
                </c:pt>
                <c:pt idx="819">
                  <c:v>21491.362000000001</c:v>
                </c:pt>
                <c:pt idx="820">
                  <c:v>21415.509499999996</c:v>
                </c:pt>
                <c:pt idx="821">
                  <c:v>21491.362000000001</c:v>
                </c:pt>
                <c:pt idx="822">
                  <c:v>21415.509499999996</c:v>
                </c:pt>
                <c:pt idx="823">
                  <c:v>21491.362000000001</c:v>
                </c:pt>
                <c:pt idx="824">
                  <c:v>21491.362000000001</c:v>
                </c:pt>
                <c:pt idx="825">
                  <c:v>21562.157999999996</c:v>
                </c:pt>
                <c:pt idx="826">
                  <c:v>21562.157999999996</c:v>
                </c:pt>
                <c:pt idx="827">
                  <c:v>21562.157999999996</c:v>
                </c:pt>
                <c:pt idx="828">
                  <c:v>21562.157999999996</c:v>
                </c:pt>
                <c:pt idx="829">
                  <c:v>21562.157999999996</c:v>
                </c:pt>
                <c:pt idx="830">
                  <c:v>21562.157999999996</c:v>
                </c:pt>
                <c:pt idx="831">
                  <c:v>21587.443500000001</c:v>
                </c:pt>
                <c:pt idx="832">
                  <c:v>21587.443500000001</c:v>
                </c:pt>
                <c:pt idx="833">
                  <c:v>21668.35949999997</c:v>
                </c:pt>
                <c:pt idx="834">
                  <c:v>21587.443500000001</c:v>
                </c:pt>
                <c:pt idx="835">
                  <c:v>21668.35949999997</c:v>
                </c:pt>
                <c:pt idx="836">
                  <c:v>21668.35949999997</c:v>
                </c:pt>
                <c:pt idx="837">
                  <c:v>21668.35949999997</c:v>
                </c:pt>
                <c:pt idx="838">
                  <c:v>21587.443500000001</c:v>
                </c:pt>
                <c:pt idx="839">
                  <c:v>21668.35949999997</c:v>
                </c:pt>
                <c:pt idx="840">
                  <c:v>21668.35949999997</c:v>
                </c:pt>
                <c:pt idx="841">
                  <c:v>21668.35949999997</c:v>
                </c:pt>
                <c:pt idx="842">
                  <c:v>21668.35949999997</c:v>
                </c:pt>
                <c:pt idx="843">
                  <c:v>21779.625</c:v>
                </c:pt>
                <c:pt idx="844">
                  <c:v>21779.625</c:v>
                </c:pt>
                <c:pt idx="845">
                  <c:v>21809.971000000001</c:v>
                </c:pt>
                <c:pt idx="846">
                  <c:v>21809.971000000001</c:v>
                </c:pt>
                <c:pt idx="847">
                  <c:v>21809.971000000001</c:v>
                </c:pt>
                <c:pt idx="848">
                  <c:v>21809.971000000001</c:v>
                </c:pt>
                <c:pt idx="849">
                  <c:v>21809.971000000001</c:v>
                </c:pt>
                <c:pt idx="850">
                  <c:v>21809.971000000001</c:v>
                </c:pt>
                <c:pt idx="851">
                  <c:v>21809.971000000001</c:v>
                </c:pt>
                <c:pt idx="852">
                  <c:v>21809.971000000001</c:v>
                </c:pt>
                <c:pt idx="853">
                  <c:v>21809.971000000001</c:v>
                </c:pt>
                <c:pt idx="854">
                  <c:v>21809.971000000001</c:v>
                </c:pt>
                <c:pt idx="855">
                  <c:v>21809.971000000001</c:v>
                </c:pt>
                <c:pt idx="856">
                  <c:v>21754.335999999996</c:v>
                </c:pt>
                <c:pt idx="857">
                  <c:v>21809.971000000001</c:v>
                </c:pt>
                <c:pt idx="858">
                  <c:v>21809.971000000001</c:v>
                </c:pt>
                <c:pt idx="859">
                  <c:v>21809.971000000001</c:v>
                </c:pt>
                <c:pt idx="860">
                  <c:v>21855.4905</c:v>
                </c:pt>
                <c:pt idx="861">
                  <c:v>21809.971000000001</c:v>
                </c:pt>
                <c:pt idx="862">
                  <c:v>21855.4905</c:v>
                </c:pt>
                <c:pt idx="863">
                  <c:v>21809.971000000001</c:v>
                </c:pt>
                <c:pt idx="864">
                  <c:v>21754.335999999996</c:v>
                </c:pt>
                <c:pt idx="865">
                  <c:v>21809.971000000001</c:v>
                </c:pt>
                <c:pt idx="866">
                  <c:v>21855.4905</c:v>
                </c:pt>
                <c:pt idx="867">
                  <c:v>21855.4905</c:v>
                </c:pt>
                <c:pt idx="868">
                  <c:v>21931.35949999997</c:v>
                </c:pt>
                <c:pt idx="869">
                  <c:v>21855.4905</c:v>
                </c:pt>
                <c:pt idx="870">
                  <c:v>21931.35949999997</c:v>
                </c:pt>
                <c:pt idx="871">
                  <c:v>21855.4905</c:v>
                </c:pt>
                <c:pt idx="872">
                  <c:v>21931.35949999997</c:v>
                </c:pt>
                <c:pt idx="873">
                  <c:v>21855.4905</c:v>
                </c:pt>
                <c:pt idx="874">
                  <c:v>21855.4905</c:v>
                </c:pt>
                <c:pt idx="875">
                  <c:v>21855.4905</c:v>
                </c:pt>
                <c:pt idx="876">
                  <c:v>21855.4905</c:v>
                </c:pt>
                <c:pt idx="877">
                  <c:v>21855.4905</c:v>
                </c:pt>
                <c:pt idx="878">
                  <c:v>21855.4905</c:v>
                </c:pt>
                <c:pt idx="879">
                  <c:v>21855.4905</c:v>
                </c:pt>
                <c:pt idx="880">
                  <c:v>21931.35949999997</c:v>
                </c:pt>
                <c:pt idx="881">
                  <c:v>21855.4905</c:v>
                </c:pt>
                <c:pt idx="882">
                  <c:v>21855.4905</c:v>
                </c:pt>
                <c:pt idx="883">
                  <c:v>21855.4905</c:v>
                </c:pt>
                <c:pt idx="884">
                  <c:v>21855.4905</c:v>
                </c:pt>
                <c:pt idx="885">
                  <c:v>21855.4905</c:v>
                </c:pt>
                <c:pt idx="886">
                  <c:v>21855.4905</c:v>
                </c:pt>
                <c:pt idx="887">
                  <c:v>21901.010999999969</c:v>
                </c:pt>
                <c:pt idx="888">
                  <c:v>21855.4905</c:v>
                </c:pt>
                <c:pt idx="889">
                  <c:v>21901.010999999969</c:v>
                </c:pt>
                <c:pt idx="890">
                  <c:v>21956.649499999996</c:v>
                </c:pt>
                <c:pt idx="891">
                  <c:v>21901.010999999969</c:v>
                </c:pt>
                <c:pt idx="892">
                  <c:v>21901.010999999969</c:v>
                </c:pt>
                <c:pt idx="893">
                  <c:v>21901.010999999969</c:v>
                </c:pt>
                <c:pt idx="894">
                  <c:v>21956.649499999996</c:v>
                </c:pt>
                <c:pt idx="895">
                  <c:v>21901.010999999969</c:v>
                </c:pt>
                <c:pt idx="896">
                  <c:v>21906.069499999998</c:v>
                </c:pt>
                <c:pt idx="897">
                  <c:v>21956.649499999996</c:v>
                </c:pt>
                <c:pt idx="898">
                  <c:v>22002.172999999992</c:v>
                </c:pt>
                <c:pt idx="899">
                  <c:v>21956.649499999996</c:v>
                </c:pt>
                <c:pt idx="900">
                  <c:v>21956.649499999996</c:v>
                </c:pt>
                <c:pt idx="901">
                  <c:v>22002.172999999992</c:v>
                </c:pt>
                <c:pt idx="902">
                  <c:v>22078.048999999999</c:v>
                </c:pt>
                <c:pt idx="903">
                  <c:v>22078.048999999999</c:v>
                </c:pt>
                <c:pt idx="904">
                  <c:v>22164.043000000001</c:v>
                </c:pt>
                <c:pt idx="905">
                  <c:v>22164.043000000001</c:v>
                </c:pt>
                <c:pt idx="906">
                  <c:v>22164.043000000001</c:v>
                </c:pt>
                <c:pt idx="907">
                  <c:v>22164.043000000001</c:v>
                </c:pt>
                <c:pt idx="908">
                  <c:v>22164.043000000001</c:v>
                </c:pt>
                <c:pt idx="909">
                  <c:v>22164.043000000001</c:v>
                </c:pt>
                <c:pt idx="910">
                  <c:v>22164.043000000001</c:v>
                </c:pt>
                <c:pt idx="911">
                  <c:v>22224.748000000021</c:v>
                </c:pt>
                <c:pt idx="912">
                  <c:v>22260.16</c:v>
                </c:pt>
                <c:pt idx="913">
                  <c:v>22260.16</c:v>
                </c:pt>
                <c:pt idx="914">
                  <c:v>22260.16</c:v>
                </c:pt>
                <c:pt idx="915">
                  <c:v>22260.16</c:v>
                </c:pt>
                <c:pt idx="916">
                  <c:v>22260.16</c:v>
                </c:pt>
                <c:pt idx="917">
                  <c:v>22260.16</c:v>
                </c:pt>
                <c:pt idx="918">
                  <c:v>22270.2775</c:v>
                </c:pt>
                <c:pt idx="919">
                  <c:v>22260.16</c:v>
                </c:pt>
                <c:pt idx="920">
                  <c:v>22224.748000000021</c:v>
                </c:pt>
                <c:pt idx="921">
                  <c:v>22260.16</c:v>
                </c:pt>
                <c:pt idx="922">
                  <c:v>22260.16</c:v>
                </c:pt>
                <c:pt idx="923">
                  <c:v>22260.16</c:v>
                </c:pt>
                <c:pt idx="924">
                  <c:v>22270.2775</c:v>
                </c:pt>
                <c:pt idx="925">
                  <c:v>22270.2775</c:v>
                </c:pt>
                <c:pt idx="926">
                  <c:v>22260.16</c:v>
                </c:pt>
                <c:pt idx="927">
                  <c:v>22270.2775</c:v>
                </c:pt>
                <c:pt idx="928">
                  <c:v>22346.164499999999</c:v>
                </c:pt>
                <c:pt idx="929">
                  <c:v>22270.2775</c:v>
                </c:pt>
                <c:pt idx="930">
                  <c:v>22270.2775</c:v>
                </c:pt>
                <c:pt idx="931">
                  <c:v>22270.2775</c:v>
                </c:pt>
                <c:pt idx="932">
                  <c:v>22270.2775</c:v>
                </c:pt>
                <c:pt idx="933">
                  <c:v>22270.2775</c:v>
                </c:pt>
                <c:pt idx="934">
                  <c:v>22346.164499999999</c:v>
                </c:pt>
                <c:pt idx="935">
                  <c:v>22346.164499999999</c:v>
                </c:pt>
                <c:pt idx="936">
                  <c:v>22270.2775</c:v>
                </c:pt>
                <c:pt idx="937">
                  <c:v>22346.164499999999</c:v>
                </c:pt>
                <c:pt idx="938">
                  <c:v>22270.2775</c:v>
                </c:pt>
                <c:pt idx="939">
                  <c:v>22346.164499999999</c:v>
                </c:pt>
                <c:pt idx="940">
                  <c:v>22346.164499999999</c:v>
                </c:pt>
                <c:pt idx="941">
                  <c:v>22346.164499999999</c:v>
                </c:pt>
                <c:pt idx="942">
                  <c:v>22508.0645</c:v>
                </c:pt>
                <c:pt idx="943">
                  <c:v>22346.164499999999</c:v>
                </c:pt>
                <c:pt idx="944">
                  <c:v>22508.0645</c:v>
                </c:pt>
                <c:pt idx="945">
                  <c:v>22346.164499999999</c:v>
                </c:pt>
                <c:pt idx="946">
                  <c:v>22270.2775</c:v>
                </c:pt>
                <c:pt idx="947">
                  <c:v>22346.164499999999</c:v>
                </c:pt>
                <c:pt idx="948">
                  <c:v>22508.0645</c:v>
                </c:pt>
                <c:pt idx="949">
                  <c:v>22346.164499999999</c:v>
                </c:pt>
                <c:pt idx="950">
                  <c:v>22270.2775</c:v>
                </c:pt>
                <c:pt idx="951">
                  <c:v>22346.164499999999</c:v>
                </c:pt>
                <c:pt idx="952">
                  <c:v>22508.0645</c:v>
                </c:pt>
                <c:pt idx="953">
                  <c:v>22346.164499999999</c:v>
                </c:pt>
                <c:pt idx="954">
                  <c:v>22270.2775</c:v>
                </c:pt>
                <c:pt idx="955">
                  <c:v>22346.164499999999</c:v>
                </c:pt>
                <c:pt idx="956">
                  <c:v>22270.2775</c:v>
                </c:pt>
                <c:pt idx="957">
                  <c:v>22346.164499999999</c:v>
                </c:pt>
                <c:pt idx="958">
                  <c:v>22270.2775</c:v>
                </c:pt>
                <c:pt idx="959">
                  <c:v>22346.164499999999</c:v>
                </c:pt>
                <c:pt idx="960">
                  <c:v>22346.164499999999</c:v>
                </c:pt>
                <c:pt idx="961">
                  <c:v>22346.164499999999</c:v>
                </c:pt>
                <c:pt idx="962">
                  <c:v>22346.164499999999</c:v>
                </c:pt>
                <c:pt idx="963">
                  <c:v>22442.294999999998</c:v>
                </c:pt>
                <c:pt idx="964">
                  <c:v>22275.335999999996</c:v>
                </c:pt>
                <c:pt idx="965">
                  <c:v>22442.294999999998</c:v>
                </c:pt>
                <c:pt idx="966">
                  <c:v>22275.335999999996</c:v>
                </c:pt>
                <c:pt idx="967">
                  <c:v>22442.294999999998</c:v>
                </c:pt>
                <c:pt idx="968">
                  <c:v>22442.294999999998</c:v>
                </c:pt>
                <c:pt idx="969">
                  <c:v>22442.294999999998</c:v>
                </c:pt>
                <c:pt idx="970">
                  <c:v>22275.335999999996</c:v>
                </c:pt>
                <c:pt idx="971">
                  <c:v>22442.294999999998</c:v>
                </c:pt>
                <c:pt idx="972">
                  <c:v>22442.294999999998</c:v>
                </c:pt>
                <c:pt idx="973">
                  <c:v>22442.294999999998</c:v>
                </c:pt>
                <c:pt idx="974">
                  <c:v>22639.615000000002</c:v>
                </c:pt>
                <c:pt idx="975">
                  <c:v>22442.294999999998</c:v>
                </c:pt>
                <c:pt idx="976">
                  <c:v>22275.335999999996</c:v>
                </c:pt>
                <c:pt idx="977">
                  <c:v>22442.294999999998</c:v>
                </c:pt>
                <c:pt idx="978">
                  <c:v>22442.294999999998</c:v>
                </c:pt>
                <c:pt idx="979">
                  <c:v>22477.715</c:v>
                </c:pt>
                <c:pt idx="980">
                  <c:v>22695.2755</c:v>
                </c:pt>
                <c:pt idx="981">
                  <c:v>22477.715</c:v>
                </c:pt>
                <c:pt idx="982">
                  <c:v>22275.335999999996</c:v>
                </c:pt>
                <c:pt idx="983">
                  <c:v>22477.715</c:v>
                </c:pt>
                <c:pt idx="984">
                  <c:v>22477.715</c:v>
                </c:pt>
                <c:pt idx="985">
                  <c:v>22477.715</c:v>
                </c:pt>
                <c:pt idx="986">
                  <c:v>22275.335999999996</c:v>
                </c:pt>
                <c:pt idx="987">
                  <c:v>22477.715</c:v>
                </c:pt>
                <c:pt idx="988">
                  <c:v>22695.2755</c:v>
                </c:pt>
                <c:pt idx="989">
                  <c:v>22477.715</c:v>
                </c:pt>
                <c:pt idx="990">
                  <c:v>22275.335999999996</c:v>
                </c:pt>
                <c:pt idx="991">
                  <c:v>22477.715</c:v>
                </c:pt>
                <c:pt idx="992">
                  <c:v>22477.715</c:v>
                </c:pt>
                <c:pt idx="993">
                  <c:v>22477.715</c:v>
                </c:pt>
                <c:pt idx="994">
                  <c:v>22275.335999999996</c:v>
                </c:pt>
                <c:pt idx="995">
                  <c:v>22477.715</c:v>
                </c:pt>
                <c:pt idx="996">
                  <c:v>22275.335999999996</c:v>
                </c:pt>
                <c:pt idx="997">
                  <c:v>22477.715</c:v>
                </c:pt>
                <c:pt idx="998">
                  <c:v>22477.715</c:v>
                </c:pt>
                <c:pt idx="999">
                  <c:v>22477.715</c:v>
                </c:pt>
                <c:pt idx="1000">
                  <c:v>22477.715</c:v>
                </c:pt>
                <c:pt idx="1001">
                  <c:v>22477.715</c:v>
                </c:pt>
                <c:pt idx="1002">
                  <c:v>22477.715</c:v>
                </c:pt>
              </c:numCache>
            </c:numRef>
          </c:yVal>
        </c:ser>
        <c:ser>
          <c:idx val="2"/>
          <c:order val="2"/>
          <c:tx>
            <c:strRef>
              <c:f>'20131008 TPI to tst deg_clear'!$H$1</c:f>
              <c:strCache>
                <c:ptCount val="1"/>
                <c:pt idx="0">
                  <c:v>Ald-0.3Q25R</c:v>
                </c:pt>
              </c:strCache>
            </c:strRef>
          </c:tx>
          <c:spPr>
            <a:ln w="28575">
              <a:noFill/>
            </a:ln>
          </c:spPr>
          <c:trendline>
            <c:trendlineType val="linear"/>
            <c:dispRSqr val="1"/>
            <c:dispEq val="1"/>
            <c:trendlineLbl>
              <c:layout>
                <c:manualLayout>
                  <c:x val="-0.34921058499462054"/>
                  <c:y val="8.7937475200346643E-2"/>
                </c:manualLayout>
              </c:layout>
              <c:numFmt formatCode="General" sourceLinked="0"/>
            </c:trendlineLbl>
          </c:trendline>
          <c:xVal>
            <c:numRef>
              <c:f>'20131008 TPI to tst deg_clear'!$G$2:$G$2007</c:f>
              <c:numCache>
                <c:formatCode>General</c:formatCode>
                <c:ptCount val="2006"/>
                <c:pt idx="0">
                  <c:v>837.3599999999991</c:v>
                </c:pt>
                <c:pt idx="1">
                  <c:v>837.56</c:v>
                </c:pt>
                <c:pt idx="2">
                  <c:v>838.56</c:v>
                </c:pt>
                <c:pt idx="3">
                  <c:v>838.9609999999991</c:v>
                </c:pt>
                <c:pt idx="4">
                  <c:v>839.66099999999949</c:v>
                </c:pt>
                <c:pt idx="5">
                  <c:v>840.06099999999947</c:v>
                </c:pt>
                <c:pt idx="6">
                  <c:v>840.9609999999991</c:v>
                </c:pt>
                <c:pt idx="7">
                  <c:v>841.16099999999949</c:v>
                </c:pt>
                <c:pt idx="8">
                  <c:v>841.76099999999997</c:v>
                </c:pt>
                <c:pt idx="9">
                  <c:v>842.56099999999947</c:v>
                </c:pt>
                <c:pt idx="10">
                  <c:v>842.76099999999997</c:v>
                </c:pt>
                <c:pt idx="11">
                  <c:v>843.16099999999949</c:v>
                </c:pt>
                <c:pt idx="12">
                  <c:v>844.46199999999897</c:v>
                </c:pt>
                <c:pt idx="13">
                  <c:v>844.96199999999897</c:v>
                </c:pt>
                <c:pt idx="14">
                  <c:v>845.26199999999949</c:v>
                </c:pt>
                <c:pt idx="15">
                  <c:v>845.96199999999897</c:v>
                </c:pt>
                <c:pt idx="16">
                  <c:v>846.66199999999947</c:v>
                </c:pt>
                <c:pt idx="17">
                  <c:v>846.86199999999872</c:v>
                </c:pt>
                <c:pt idx="18">
                  <c:v>847.76199999999949</c:v>
                </c:pt>
                <c:pt idx="19">
                  <c:v>847.86199999999872</c:v>
                </c:pt>
                <c:pt idx="20">
                  <c:v>849.26300000000003</c:v>
                </c:pt>
                <c:pt idx="21">
                  <c:v>849.66300000000001</c:v>
                </c:pt>
                <c:pt idx="22">
                  <c:v>849.96299999999871</c:v>
                </c:pt>
                <c:pt idx="23">
                  <c:v>850.26300000000003</c:v>
                </c:pt>
                <c:pt idx="24">
                  <c:v>851.36300000000006</c:v>
                </c:pt>
                <c:pt idx="25">
                  <c:v>851.56299999999896</c:v>
                </c:pt>
                <c:pt idx="26">
                  <c:v>852.76300000000003</c:v>
                </c:pt>
                <c:pt idx="27">
                  <c:v>853.26300000000003</c:v>
                </c:pt>
                <c:pt idx="28">
                  <c:v>854.16300000000001</c:v>
                </c:pt>
                <c:pt idx="29">
                  <c:v>854.56299999999896</c:v>
                </c:pt>
                <c:pt idx="30">
                  <c:v>854.76300000000003</c:v>
                </c:pt>
                <c:pt idx="31">
                  <c:v>854.96400000000006</c:v>
                </c:pt>
                <c:pt idx="32">
                  <c:v>856.46400000000006</c:v>
                </c:pt>
                <c:pt idx="33">
                  <c:v>856.76400000000001</c:v>
                </c:pt>
                <c:pt idx="34">
                  <c:v>857.66399999999999</c:v>
                </c:pt>
                <c:pt idx="35">
                  <c:v>858.26400000000001</c:v>
                </c:pt>
                <c:pt idx="36">
                  <c:v>858.36399999999946</c:v>
                </c:pt>
                <c:pt idx="37">
                  <c:v>859.16399999999999</c:v>
                </c:pt>
                <c:pt idx="38">
                  <c:v>859.96400000000006</c:v>
                </c:pt>
                <c:pt idx="39">
                  <c:v>860.56499999999949</c:v>
                </c:pt>
                <c:pt idx="40">
                  <c:v>860.86499999999899</c:v>
                </c:pt>
                <c:pt idx="41">
                  <c:v>861.16499999999996</c:v>
                </c:pt>
                <c:pt idx="42">
                  <c:v>862.06499999999949</c:v>
                </c:pt>
                <c:pt idx="43">
                  <c:v>863.06499999999949</c:v>
                </c:pt>
                <c:pt idx="44">
                  <c:v>863.16499999999996</c:v>
                </c:pt>
                <c:pt idx="45">
                  <c:v>863.66499999999996</c:v>
                </c:pt>
                <c:pt idx="46">
                  <c:v>864.56499999999949</c:v>
                </c:pt>
                <c:pt idx="47">
                  <c:v>864.96599999999899</c:v>
                </c:pt>
                <c:pt idx="48">
                  <c:v>865.96599999999899</c:v>
                </c:pt>
                <c:pt idx="49">
                  <c:v>866.46599999999899</c:v>
                </c:pt>
                <c:pt idx="50">
                  <c:v>866.76599999999996</c:v>
                </c:pt>
                <c:pt idx="51">
                  <c:v>867.76599999999996</c:v>
                </c:pt>
                <c:pt idx="52">
                  <c:v>868.86599999999896</c:v>
                </c:pt>
                <c:pt idx="53">
                  <c:v>868.96599999999899</c:v>
                </c:pt>
                <c:pt idx="54">
                  <c:v>869.56599999999946</c:v>
                </c:pt>
                <c:pt idx="55">
                  <c:v>870.06699999999898</c:v>
                </c:pt>
                <c:pt idx="56">
                  <c:v>870.76699999999948</c:v>
                </c:pt>
                <c:pt idx="57">
                  <c:v>871.06699999999898</c:v>
                </c:pt>
                <c:pt idx="58">
                  <c:v>871.56699999999898</c:v>
                </c:pt>
                <c:pt idx="59">
                  <c:v>872.26699999999948</c:v>
                </c:pt>
                <c:pt idx="60">
                  <c:v>873.46699999999896</c:v>
                </c:pt>
                <c:pt idx="61">
                  <c:v>873.76699999999948</c:v>
                </c:pt>
                <c:pt idx="62">
                  <c:v>874.46699999999896</c:v>
                </c:pt>
                <c:pt idx="63">
                  <c:v>874.66699999999946</c:v>
                </c:pt>
                <c:pt idx="64">
                  <c:v>875.3669999999986</c:v>
                </c:pt>
                <c:pt idx="65">
                  <c:v>875.4679999999986</c:v>
                </c:pt>
                <c:pt idx="66">
                  <c:v>876.66800000000001</c:v>
                </c:pt>
                <c:pt idx="67">
                  <c:v>876.9679999999986</c:v>
                </c:pt>
                <c:pt idx="68">
                  <c:v>877.66800000000001</c:v>
                </c:pt>
                <c:pt idx="69">
                  <c:v>878.06799999999896</c:v>
                </c:pt>
                <c:pt idx="70">
                  <c:v>879.16800000000001</c:v>
                </c:pt>
                <c:pt idx="71">
                  <c:v>879.66800000000001</c:v>
                </c:pt>
                <c:pt idx="72">
                  <c:v>879.9679999999986</c:v>
                </c:pt>
                <c:pt idx="73">
                  <c:v>880.06799999999896</c:v>
                </c:pt>
                <c:pt idx="74">
                  <c:v>881.16899999999998</c:v>
                </c:pt>
                <c:pt idx="75">
                  <c:v>882.06899999999996</c:v>
                </c:pt>
                <c:pt idx="76">
                  <c:v>882.86899999999946</c:v>
                </c:pt>
                <c:pt idx="77">
                  <c:v>882.96899999999948</c:v>
                </c:pt>
                <c:pt idx="78">
                  <c:v>884.26900000000001</c:v>
                </c:pt>
                <c:pt idx="79">
                  <c:v>884.66899999999998</c:v>
                </c:pt>
                <c:pt idx="80">
                  <c:v>884.76900000000001</c:v>
                </c:pt>
                <c:pt idx="81">
                  <c:v>885.16899999999998</c:v>
                </c:pt>
                <c:pt idx="82">
                  <c:v>886.27000000000055</c:v>
                </c:pt>
                <c:pt idx="83">
                  <c:v>886.37</c:v>
                </c:pt>
                <c:pt idx="84">
                  <c:v>887.17000000000053</c:v>
                </c:pt>
                <c:pt idx="85">
                  <c:v>888.17000000000053</c:v>
                </c:pt>
                <c:pt idx="86">
                  <c:v>889.37</c:v>
                </c:pt>
                <c:pt idx="87">
                  <c:v>889.47</c:v>
                </c:pt>
                <c:pt idx="88">
                  <c:v>889.57</c:v>
                </c:pt>
                <c:pt idx="89">
                  <c:v>889.97</c:v>
                </c:pt>
                <c:pt idx="90">
                  <c:v>890.77000000000055</c:v>
                </c:pt>
                <c:pt idx="91">
                  <c:v>891.471</c:v>
                </c:pt>
                <c:pt idx="92">
                  <c:v>891.971</c:v>
                </c:pt>
                <c:pt idx="93">
                  <c:v>892.27100000000053</c:v>
                </c:pt>
                <c:pt idx="94">
                  <c:v>893.57100000000003</c:v>
                </c:pt>
                <c:pt idx="95">
                  <c:v>893.971</c:v>
                </c:pt>
                <c:pt idx="96">
                  <c:v>894.67100000000005</c:v>
                </c:pt>
                <c:pt idx="97">
                  <c:v>894.77100000000053</c:v>
                </c:pt>
                <c:pt idx="98">
                  <c:v>895.57100000000003</c:v>
                </c:pt>
                <c:pt idx="99">
                  <c:v>895.77100000000053</c:v>
                </c:pt>
                <c:pt idx="100">
                  <c:v>897.37199999999996</c:v>
                </c:pt>
                <c:pt idx="101">
                  <c:v>897.47199999999998</c:v>
                </c:pt>
                <c:pt idx="102">
                  <c:v>897.97199999999998</c:v>
                </c:pt>
                <c:pt idx="103">
                  <c:v>898.67200000000003</c:v>
                </c:pt>
                <c:pt idx="104">
                  <c:v>899.27200000000005</c:v>
                </c:pt>
                <c:pt idx="105">
                  <c:v>899.97199999999998</c:v>
                </c:pt>
                <c:pt idx="106">
                  <c:v>900.77200000000005</c:v>
                </c:pt>
                <c:pt idx="107">
                  <c:v>900.87199999999996</c:v>
                </c:pt>
                <c:pt idx="108">
                  <c:v>901.67200000000003</c:v>
                </c:pt>
                <c:pt idx="109">
                  <c:v>902.27300000000105</c:v>
                </c:pt>
                <c:pt idx="110">
                  <c:v>903.27300000000105</c:v>
                </c:pt>
                <c:pt idx="111">
                  <c:v>903.77300000000105</c:v>
                </c:pt>
                <c:pt idx="112">
                  <c:v>904.37300000000005</c:v>
                </c:pt>
                <c:pt idx="113">
                  <c:v>904.87300000000005</c:v>
                </c:pt>
                <c:pt idx="114">
                  <c:v>906.07299999999998</c:v>
                </c:pt>
                <c:pt idx="115">
                  <c:v>906.17300000000103</c:v>
                </c:pt>
                <c:pt idx="116">
                  <c:v>907.27400000000102</c:v>
                </c:pt>
                <c:pt idx="117">
                  <c:v>907.37400000000002</c:v>
                </c:pt>
                <c:pt idx="118">
                  <c:v>908.27400000000102</c:v>
                </c:pt>
                <c:pt idx="119">
                  <c:v>908.37400000000002</c:v>
                </c:pt>
                <c:pt idx="120">
                  <c:v>908.77400000000102</c:v>
                </c:pt>
                <c:pt idx="121">
                  <c:v>909.57400000000052</c:v>
                </c:pt>
                <c:pt idx="122">
                  <c:v>910.07400000000052</c:v>
                </c:pt>
                <c:pt idx="123">
                  <c:v>910.57400000000052</c:v>
                </c:pt>
                <c:pt idx="124">
                  <c:v>911.37400000000002</c:v>
                </c:pt>
                <c:pt idx="125">
                  <c:v>911.47400000000005</c:v>
                </c:pt>
                <c:pt idx="126">
                  <c:v>912.57500000000005</c:v>
                </c:pt>
                <c:pt idx="127">
                  <c:v>913.47500000000002</c:v>
                </c:pt>
                <c:pt idx="128">
                  <c:v>913.97500000000002</c:v>
                </c:pt>
                <c:pt idx="129">
                  <c:v>914.17499999999995</c:v>
                </c:pt>
                <c:pt idx="130">
                  <c:v>915.47500000000002</c:v>
                </c:pt>
                <c:pt idx="131">
                  <c:v>915.77500000000055</c:v>
                </c:pt>
                <c:pt idx="132">
                  <c:v>915.97500000000002</c:v>
                </c:pt>
                <c:pt idx="133">
                  <c:v>916.47500000000002</c:v>
                </c:pt>
                <c:pt idx="134">
                  <c:v>917.67600000000004</c:v>
                </c:pt>
                <c:pt idx="135">
                  <c:v>918.07600000000002</c:v>
                </c:pt>
                <c:pt idx="136">
                  <c:v>919.27599999999995</c:v>
                </c:pt>
                <c:pt idx="137">
                  <c:v>919.37599999999998</c:v>
                </c:pt>
                <c:pt idx="138">
                  <c:v>919.87599999999998</c:v>
                </c:pt>
                <c:pt idx="139">
                  <c:v>919.976</c:v>
                </c:pt>
                <c:pt idx="140">
                  <c:v>920.87599999999998</c:v>
                </c:pt>
                <c:pt idx="141">
                  <c:v>921.07600000000002</c:v>
                </c:pt>
                <c:pt idx="142">
                  <c:v>922.17600000000004</c:v>
                </c:pt>
                <c:pt idx="143">
                  <c:v>922.37699999999938</c:v>
                </c:pt>
                <c:pt idx="144">
                  <c:v>923.67700000000002</c:v>
                </c:pt>
                <c:pt idx="145">
                  <c:v>924.17700000000002</c:v>
                </c:pt>
                <c:pt idx="146">
                  <c:v>924.67700000000002</c:v>
                </c:pt>
                <c:pt idx="147">
                  <c:v>925.37699999999938</c:v>
                </c:pt>
                <c:pt idx="148">
                  <c:v>926.27700000000004</c:v>
                </c:pt>
                <c:pt idx="149">
                  <c:v>926.67700000000002</c:v>
                </c:pt>
                <c:pt idx="150">
                  <c:v>927.17700000000002</c:v>
                </c:pt>
                <c:pt idx="151">
                  <c:v>927.47699999999998</c:v>
                </c:pt>
                <c:pt idx="152">
                  <c:v>928.47799999999938</c:v>
                </c:pt>
                <c:pt idx="153">
                  <c:v>928.57799999999997</c:v>
                </c:pt>
                <c:pt idx="154">
                  <c:v>929.27800000000104</c:v>
                </c:pt>
                <c:pt idx="155">
                  <c:v>930.07799999999997</c:v>
                </c:pt>
                <c:pt idx="156">
                  <c:v>930.47799999999938</c:v>
                </c:pt>
                <c:pt idx="157">
                  <c:v>931.17800000000091</c:v>
                </c:pt>
                <c:pt idx="158">
                  <c:v>931.57799999999997</c:v>
                </c:pt>
                <c:pt idx="159">
                  <c:v>932.37800000000004</c:v>
                </c:pt>
                <c:pt idx="160">
                  <c:v>933.27900000000091</c:v>
                </c:pt>
                <c:pt idx="161">
                  <c:v>933.67900000000054</c:v>
                </c:pt>
                <c:pt idx="162">
                  <c:v>934.37900000000002</c:v>
                </c:pt>
                <c:pt idx="163">
                  <c:v>934.87900000000002</c:v>
                </c:pt>
                <c:pt idx="164">
                  <c:v>935.67900000000054</c:v>
                </c:pt>
                <c:pt idx="165">
                  <c:v>935.87900000000002</c:v>
                </c:pt>
                <c:pt idx="166">
                  <c:v>936.57899999999995</c:v>
                </c:pt>
                <c:pt idx="167">
                  <c:v>936.77900000000091</c:v>
                </c:pt>
                <c:pt idx="168">
                  <c:v>937.57899999999995</c:v>
                </c:pt>
                <c:pt idx="169">
                  <c:v>938.08</c:v>
                </c:pt>
                <c:pt idx="170">
                  <c:v>938.88</c:v>
                </c:pt>
                <c:pt idx="171">
                  <c:v>938.98</c:v>
                </c:pt>
                <c:pt idx="172">
                  <c:v>939.98</c:v>
                </c:pt>
                <c:pt idx="173">
                  <c:v>940.88</c:v>
                </c:pt>
                <c:pt idx="174">
                  <c:v>941.28000000000054</c:v>
                </c:pt>
                <c:pt idx="175">
                  <c:v>942.18000000000052</c:v>
                </c:pt>
                <c:pt idx="176">
                  <c:v>942.88</c:v>
                </c:pt>
                <c:pt idx="177">
                  <c:v>943.38</c:v>
                </c:pt>
                <c:pt idx="178">
                  <c:v>943.58100000000002</c:v>
                </c:pt>
                <c:pt idx="179">
                  <c:v>944.08100000000002</c:v>
                </c:pt>
                <c:pt idx="180">
                  <c:v>944.88099999999997</c:v>
                </c:pt>
                <c:pt idx="181">
                  <c:v>945.78099999999995</c:v>
                </c:pt>
                <c:pt idx="182">
                  <c:v>946.08100000000002</c:v>
                </c:pt>
                <c:pt idx="183">
                  <c:v>946.68100000000004</c:v>
                </c:pt>
                <c:pt idx="184">
                  <c:v>947.18100000000004</c:v>
                </c:pt>
                <c:pt idx="185">
                  <c:v>947.78099999999995</c:v>
                </c:pt>
                <c:pt idx="186">
                  <c:v>948.38099999999997</c:v>
                </c:pt>
                <c:pt idx="187">
                  <c:v>948.88199999999949</c:v>
                </c:pt>
                <c:pt idx="188">
                  <c:v>949.98199999999997</c:v>
                </c:pt>
                <c:pt idx="189">
                  <c:v>950.28200000000004</c:v>
                </c:pt>
                <c:pt idx="190">
                  <c:v>950.98199999999997</c:v>
                </c:pt>
                <c:pt idx="191">
                  <c:v>951.78200000000004</c:v>
                </c:pt>
                <c:pt idx="192">
                  <c:v>952.28200000000004</c:v>
                </c:pt>
                <c:pt idx="193">
                  <c:v>952.68200000000002</c:v>
                </c:pt>
                <c:pt idx="194">
                  <c:v>953.18200000000002</c:v>
                </c:pt>
                <c:pt idx="195">
                  <c:v>953.38199999999949</c:v>
                </c:pt>
                <c:pt idx="196">
                  <c:v>954.98299999999949</c:v>
                </c:pt>
                <c:pt idx="197">
                  <c:v>955.38300000000004</c:v>
                </c:pt>
                <c:pt idx="198">
                  <c:v>955.68299999999999</c:v>
                </c:pt>
                <c:pt idx="199">
                  <c:v>956.48299999999949</c:v>
                </c:pt>
                <c:pt idx="200">
                  <c:v>957.38300000000004</c:v>
                </c:pt>
                <c:pt idx="201">
                  <c:v>957.68299999999999</c:v>
                </c:pt>
                <c:pt idx="202">
                  <c:v>958.38300000000004</c:v>
                </c:pt>
                <c:pt idx="203">
                  <c:v>958.98400000000004</c:v>
                </c:pt>
                <c:pt idx="204">
                  <c:v>959.18299999999999</c:v>
                </c:pt>
                <c:pt idx="205">
                  <c:v>960.08399999999995</c:v>
                </c:pt>
                <c:pt idx="206">
                  <c:v>960.7840000000009</c:v>
                </c:pt>
                <c:pt idx="207">
                  <c:v>961.18400000000054</c:v>
                </c:pt>
                <c:pt idx="208">
                  <c:v>962.08399999999995</c:v>
                </c:pt>
                <c:pt idx="209">
                  <c:v>962.2840000000009</c:v>
                </c:pt>
                <c:pt idx="210">
                  <c:v>963.38400000000001</c:v>
                </c:pt>
                <c:pt idx="211">
                  <c:v>963.58399999999995</c:v>
                </c:pt>
                <c:pt idx="212">
                  <c:v>964.18499999999995</c:v>
                </c:pt>
                <c:pt idx="213">
                  <c:v>964.98500000000001</c:v>
                </c:pt>
                <c:pt idx="214">
                  <c:v>965.18499999999995</c:v>
                </c:pt>
                <c:pt idx="215">
                  <c:v>965.38499999999999</c:v>
                </c:pt>
                <c:pt idx="216">
                  <c:v>966.98500000000001</c:v>
                </c:pt>
                <c:pt idx="217">
                  <c:v>967.28500000000054</c:v>
                </c:pt>
                <c:pt idx="218">
                  <c:v>967.78500000000054</c:v>
                </c:pt>
                <c:pt idx="219">
                  <c:v>968.38499999999999</c:v>
                </c:pt>
                <c:pt idx="220">
                  <c:v>968.78500000000054</c:v>
                </c:pt>
                <c:pt idx="221">
                  <c:v>969.28599999999994</c:v>
                </c:pt>
                <c:pt idx="222">
                  <c:v>970.48599999999999</c:v>
                </c:pt>
                <c:pt idx="223">
                  <c:v>970.58600000000001</c:v>
                </c:pt>
                <c:pt idx="224">
                  <c:v>971.98599999999999</c:v>
                </c:pt>
                <c:pt idx="225">
                  <c:v>972.18600000000004</c:v>
                </c:pt>
                <c:pt idx="226">
                  <c:v>972.38599999999997</c:v>
                </c:pt>
                <c:pt idx="227">
                  <c:v>972.78599999999994</c:v>
                </c:pt>
                <c:pt idx="228">
                  <c:v>973.78599999999994</c:v>
                </c:pt>
                <c:pt idx="229">
                  <c:v>974.38599999999997</c:v>
                </c:pt>
                <c:pt idx="230">
                  <c:v>974.88599999999997</c:v>
                </c:pt>
                <c:pt idx="231">
                  <c:v>975.18700000000001</c:v>
                </c:pt>
                <c:pt idx="232">
                  <c:v>976.18700000000001</c:v>
                </c:pt>
                <c:pt idx="233">
                  <c:v>976.48699999999997</c:v>
                </c:pt>
                <c:pt idx="234">
                  <c:v>977.98699999999997</c:v>
                </c:pt>
                <c:pt idx="235">
                  <c:v>978.28700000000003</c:v>
                </c:pt>
                <c:pt idx="236">
                  <c:v>978.38699999999949</c:v>
                </c:pt>
                <c:pt idx="237">
                  <c:v>979.28700000000003</c:v>
                </c:pt>
                <c:pt idx="238">
                  <c:v>979.68799999999999</c:v>
                </c:pt>
                <c:pt idx="239">
                  <c:v>980.48800000000051</c:v>
                </c:pt>
                <c:pt idx="240">
                  <c:v>980.98800000000051</c:v>
                </c:pt>
                <c:pt idx="241">
                  <c:v>981.78800000000103</c:v>
                </c:pt>
                <c:pt idx="242">
                  <c:v>982.68799999999999</c:v>
                </c:pt>
                <c:pt idx="243">
                  <c:v>982.78800000000103</c:v>
                </c:pt>
                <c:pt idx="244">
                  <c:v>983.88800000000003</c:v>
                </c:pt>
                <c:pt idx="245">
                  <c:v>984.08799999999997</c:v>
                </c:pt>
                <c:pt idx="246">
                  <c:v>985.08900000000051</c:v>
                </c:pt>
                <c:pt idx="247">
                  <c:v>985.18799999999999</c:v>
                </c:pt>
                <c:pt idx="248">
                  <c:v>985.58900000000051</c:v>
                </c:pt>
                <c:pt idx="249">
                  <c:v>985.88900000000001</c:v>
                </c:pt>
                <c:pt idx="250">
                  <c:v>986.98900000000003</c:v>
                </c:pt>
                <c:pt idx="251">
                  <c:v>987.2890000000009</c:v>
                </c:pt>
                <c:pt idx="252">
                  <c:v>988.2890000000009</c:v>
                </c:pt>
                <c:pt idx="253">
                  <c:v>988.88900000000001</c:v>
                </c:pt>
                <c:pt idx="254">
                  <c:v>989.38900000000001</c:v>
                </c:pt>
                <c:pt idx="255">
                  <c:v>989.68900000000053</c:v>
                </c:pt>
                <c:pt idx="256">
                  <c:v>990.89</c:v>
                </c:pt>
                <c:pt idx="257">
                  <c:v>991.19</c:v>
                </c:pt>
                <c:pt idx="258">
                  <c:v>991.69</c:v>
                </c:pt>
                <c:pt idx="259">
                  <c:v>992.69</c:v>
                </c:pt>
                <c:pt idx="260">
                  <c:v>992.79000000000053</c:v>
                </c:pt>
                <c:pt idx="261">
                  <c:v>992.99</c:v>
                </c:pt>
                <c:pt idx="262">
                  <c:v>993.99</c:v>
                </c:pt>
                <c:pt idx="263">
                  <c:v>994.19</c:v>
                </c:pt>
                <c:pt idx="264">
                  <c:v>995.59100000000001</c:v>
                </c:pt>
                <c:pt idx="265">
                  <c:v>995.99099999999999</c:v>
                </c:pt>
                <c:pt idx="266">
                  <c:v>996.89099999999996</c:v>
                </c:pt>
                <c:pt idx="267">
                  <c:v>996.99099999999999</c:v>
                </c:pt>
                <c:pt idx="268">
                  <c:v>998.19100000000003</c:v>
                </c:pt>
                <c:pt idx="269">
                  <c:v>998.49099999999999</c:v>
                </c:pt>
                <c:pt idx="270">
                  <c:v>998.99099999999999</c:v>
                </c:pt>
                <c:pt idx="271">
                  <c:v>999.09100000000001</c:v>
                </c:pt>
                <c:pt idx="272">
                  <c:v>1000.2910000000005</c:v>
                </c:pt>
                <c:pt idx="273">
                  <c:v>1000.491</c:v>
                </c:pt>
                <c:pt idx="274">
                  <c:v>1001.492</c:v>
                </c:pt>
                <c:pt idx="275">
                  <c:v>1001.692</c:v>
                </c:pt>
                <c:pt idx="276">
                  <c:v>1002.8920000000001</c:v>
                </c:pt>
                <c:pt idx="277">
                  <c:v>1003.092</c:v>
                </c:pt>
                <c:pt idx="278">
                  <c:v>1003.792</c:v>
                </c:pt>
                <c:pt idx="279">
                  <c:v>1003.992</c:v>
                </c:pt>
                <c:pt idx="280">
                  <c:v>1004.8920000000001</c:v>
                </c:pt>
                <c:pt idx="281">
                  <c:v>1005.3920000000001</c:v>
                </c:pt>
                <c:pt idx="282">
                  <c:v>1006.4930000000005</c:v>
                </c:pt>
                <c:pt idx="283">
                  <c:v>1006.6930000000009</c:v>
                </c:pt>
                <c:pt idx="284">
                  <c:v>1007.5930000000005</c:v>
                </c:pt>
                <c:pt idx="285">
                  <c:v>1007.9930000000005</c:v>
                </c:pt>
                <c:pt idx="286">
                  <c:v>1008.4930000000005</c:v>
                </c:pt>
                <c:pt idx="287">
                  <c:v>1008.9930000000005</c:v>
                </c:pt>
                <c:pt idx="288">
                  <c:v>1009.6930000000009</c:v>
                </c:pt>
                <c:pt idx="289">
                  <c:v>1010.0930000000005</c:v>
                </c:pt>
                <c:pt idx="290">
                  <c:v>1010.9930000000005</c:v>
                </c:pt>
                <c:pt idx="291">
                  <c:v>1011.1930000000009</c:v>
                </c:pt>
                <c:pt idx="292">
                  <c:v>1012.6940000000005</c:v>
                </c:pt>
                <c:pt idx="293">
                  <c:v>1012.894</c:v>
                </c:pt>
                <c:pt idx="294">
                  <c:v>1013.1940000000005</c:v>
                </c:pt>
                <c:pt idx="295">
                  <c:v>1013.894</c:v>
                </c:pt>
                <c:pt idx="296">
                  <c:v>1014.394</c:v>
                </c:pt>
                <c:pt idx="297">
                  <c:v>1014.494</c:v>
                </c:pt>
                <c:pt idx="298">
                  <c:v>1016.2940000000009</c:v>
                </c:pt>
                <c:pt idx="299">
                  <c:v>1016.5940000000005</c:v>
                </c:pt>
                <c:pt idx="300">
                  <c:v>1016.895</c:v>
                </c:pt>
                <c:pt idx="301">
                  <c:v>1017.495</c:v>
                </c:pt>
                <c:pt idx="302">
                  <c:v>1017.995</c:v>
                </c:pt>
                <c:pt idx="303">
                  <c:v>1018.495</c:v>
                </c:pt>
                <c:pt idx="304">
                  <c:v>1019.495</c:v>
                </c:pt>
                <c:pt idx="305">
                  <c:v>1020.095</c:v>
                </c:pt>
                <c:pt idx="306">
                  <c:v>1020.595</c:v>
                </c:pt>
                <c:pt idx="307">
                  <c:v>1021.495</c:v>
                </c:pt>
                <c:pt idx="308">
                  <c:v>1022.296</c:v>
                </c:pt>
                <c:pt idx="309">
                  <c:v>1022.396</c:v>
                </c:pt>
                <c:pt idx="310">
                  <c:v>1022.796</c:v>
                </c:pt>
                <c:pt idx="311">
                  <c:v>1023.496</c:v>
                </c:pt>
                <c:pt idx="312">
                  <c:v>1024.596</c:v>
                </c:pt>
                <c:pt idx="313">
                  <c:v>1024.6959999999999</c:v>
                </c:pt>
                <c:pt idx="314">
                  <c:v>1025.296</c:v>
                </c:pt>
                <c:pt idx="315">
                  <c:v>1025.796</c:v>
                </c:pt>
                <c:pt idx="316">
                  <c:v>1026.797</c:v>
                </c:pt>
                <c:pt idx="317">
                  <c:v>1026.896</c:v>
                </c:pt>
                <c:pt idx="318">
                  <c:v>1028.1969999999999</c:v>
                </c:pt>
                <c:pt idx="319">
                  <c:v>1028.4970000000001</c:v>
                </c:pt>
                <c:pt idx="320">
                  <c:v>1029.4970000000001</c:v>
                </c:pt>
                <c:pt idx="321">
                  <c:v>1029.8969999999999</c:v>
                </c:pt>
                <c:pt idx="322">
                  <c:v>1029.9970000000001</c:v>
                </c:pt>
                <c:pt idx="323">
                  <c:v>1030.6969999999999</c:v>
                </c:pt>
                <c:pt idx="324">
                  <c:v>1031.4970000000001</c:v>
                </c:pt>
                <c:pt idx="325">
                  <c:v>1031.597</c:v>
                </c:pt>
                <c:pt idx="326">
                  <c:v>1033.098</c:v>
                </c:pt>
                <c:pt idx="327">
                  <c:v>1033.298</c:v>
                </c:pt>
                <c:pt idx="328">
                  <c:v>1033.8979999999999</c:v>
                </c:pt>
                <c:pt idx="329">
                  <c:v>1034.1979999999999</c:v>
                </c:pt>
                <c:pt idx="330">
                  <c:v>1034.8979999999999</c:v>
                </c:pt>
                <c:pt idx="331">
                  <c:v>1035.8979999999999</c:v>
                </c:pt>
                <c:pt idx="332">
                  <c:v>1036.098</c:v>
                </c:pt>
                <c:pt idx="333">
                  <c:v>1037.098</c:v>
                </c:pt>
                <c:pt idx="334">
                  <c:v>1037.499</c:v>
                </c:pt>
                <c:pt idx="335">
                  <c:v>1037.5989999999999</c:v>
                </c:pt>
                <c:pt idx="336">
                  <c:v>1038.3989999999999</c:v>
                </c:pt>
                <c:pt idx="337">
                  <c:v>1038.499</c:v>
                </c:pt>
                <c:pt idx="338">
                  <c:v>1039.5989999999999</c:v>
                </c:pt>
                <c:pt idx="339">
                  <c:v>1039.8989999999999</c:v>
                </c:pt>
                <c:pt idx="340">
                  <c:v>1040.799</c:v>
                </c:pt>
                <c:pt idx="341">
                  <c:v>1040.999</c:v>
                </c:pt>
                <c:pt idx="342">
                  <c:v>1042.0989999999999</c:v>
                </c:pt>
                <c:pt idx="343">
                  <c:v>1042.299</c:v>
                </c:pt>
                <c:pt idx="344">
                  <c:v>1043.5</c:v>
                </c:pt>
                <c:pt idx="345">
                  <c:v>1044.3</c:v>
                </c:pt>
                <c:pt idx="346">
                  <c:v>1045.3</c:v>
                </c:pt>
                <c:pt idx="347">
                  <c:v>1045.4000000000001</c:v>
                </c:pt>
                <c:pt idx="348">
                  <c:v>1046</c:v>
                </c:pt>
                <c:pt idx="349">
                  <c:v>1046.7</c:v>
                </c:pt>
                <c:pt idx="350">
                  <c:v>1046.9000000000001</c:v>
                </c:pt>
                <c:pt idx="351">
                  <c:v>1047.7</c:v>
                </c:pt>
                <c:pt idx="352">
                  <c:v>1048.3009999999999</c:v>
                </c:pt>
                <c:pt idx="353">
                  <c:v>1048.701</c:v>
                </c:pt>
                <c:pt idx="354">
                  <c:v>1049.201</c:v>
                </c:pt>
                <c:pt idx="355">
                  <c:v>1050.3009999999999</c:v>
                </c:pt>
                <c:pt idx="356">
                  <c:v>1050.4010000000001</c:v>
                </c:pt>
                <c:pt idx="357">
                  <c:v>1050.701</c:v>
                </c:pt>
                <c:pt idx="358">
                  <c:v>1052.4010000000001</c:v>
                </c:pt>
                <c:pt idx="359">
                  <c:v>1052.6009999999999</c:v>
                </c:pt>
                <c:pt idx="360">
                  <c:v>1052.9010000000001</c:v>
                </c:pt>
                <c:pt idx="361">
                  <c:v>1053.6019999999999</c:v>
                </c:pt>
                <c:pt idx="362">
                  <c:v>1054.402</c:v>
                </c:pt>
                <c:pt idx="363">
                  <c:v>1054.702</c:v>
                </c:pt>
                <c:pt idx="364">
                  <c:v>1055.402</c:v>
                </c:pt>
                <c:pt idx="365">
                  <c:v>1055.702</c:v>
                </c:pt>
                <c:pt idx="366">
                  <c:v>1057.1019999999999</c:v>
                </c:pt>
                <c:pt idx="367">
                  <c:v>1057.402</c:v>
                </c:pt>
                <c:pt idx="368">
                  <c:v>1058.6029999999998</c:v>
                </c:pt>
                <c:pt idx="369">
                  <c:v>1058.703</c:v>
                </c:pt>
                <c:pt idx="370">
                  <c:v>1059.3029999999999</c:v>
                </c:pt>
                <c:pt idx="371">
                  <c:v>1059.6029999999998</c:v>
                </c:pt>
                <c:pt idx="372">
                  <c:v>1060.0029999999999</c:v>
                </c:pt>
                <c:pt idx="373">
                  <c:v>1061.0029999999999</c:v>
                </c:pt>
                <c:pt idx="374">
                  <c:v>1061.703</c:v>
                </c:pt>
                <c:pt idx="375">
                  <c:v>1062.0029999999999</c:v>
                </c:pt>
                <c:pt idx="376">
                  <c:v>1062.403</c:v>
                </c:pt>
                <c:pt idx="377">
                  <c:v>1062.6029999999998</c:v>
                </c:pt>
                <c:pt idx="378">
                  <c:v>1063.6039999999998</c:v>
                </c:pt>
                <c:pt idx="379">
                  <c:v>1064.204</c:v>
                </c:pt>
                <c:pt idx="380">
                  <c:v>1065.0039999999999</c:v>
                </c:pt>
                <c:pt idx="381">
                  <c:v>1065.904</c:v>
                </c:pt>
                <c:pt idx="382">
                  <c:v>1066.1039999999998</c:v>
                </c:pt>
                <c:pt idx="383">
                  <c:v>1066.204</c:v>
                </c:pt>
                <c:pt idx="384">
                  <c:v>1067.6039999999998</c:v>
                </c:pt>
                <c:pt idx="385">
                  <c:v>1068.204</c:v>
                </c:pt>
                <c:pt idx="386">
                  <c:v>1068.5039999999999</c:v>
                </c:pt>
                <c:pt idx="387">
                  <c:v>1068.704</c:v>
                </c:pt>
                <c:pt idx="388">
                  <c:v>1070.105</c:v>
                </c:pt>
                <c:pt idx="389">
                  <c:v>1070.7049999999999</c:v>
                </c:pt>
                <c:pt idx="390">
                  <c:v>1071.105</c:v>
                </c:pt>
                <c:pt idx="391">
                  <c:v>1071.9050000000011</c:v>
                </c:pt>
                <c:pt idx="392">
                  <c:v>1072.605</c:v>
                </c:pt>
                <c:pt idx="393">
                  <c:v>1072.7049999999999</c:v>
                </c:pt>
                <c:pt idx="394">
                  <c:v>1073.2049999999999</c:v>
                </c:pt>
                <c:pt idx="395">
                  <c:v>1073.605</c:v>
                </c:pt>
                <c:pt idx="396">
                  <c:v>1074.5060000000001</c:v>
                </c:pt>
                <c:pt idx="397">
                  <c:v>1075.0060000000001</c:v>
                </c:pt>
                <c:pt idx="398">
                  <c:v>1076.2060000000001</c:v>
                </c:pt>
                <c:pt idx="399">
                  <c:v>1076.4060000000011</c:v>
                </c:pt>
                <c:pt idx="400">
                  <c:v>1076.9060000000011</c:v>
                </c:pt>
                <c:pt idx="401">
                  <c:v>1077.9060000000011</c:v>
                </c:pt>
                <c:pt idx="402">
                  <c:v>1078.2060000000001</c:v>
                </c:pt>
                <c:pt idx="403">
                  <c:v>1078.9060000000011</c:v>
                </c:pt>
                <c:pt idx="404">
                  <c:v>1079.4060000000011</c:v>
                </c:pt>
                <c:pt idx="405">
                  <c:v>1080.0070000000001</c:v>
                </c:pt>
                <c:pt idx="406">
                  <c:v>1081.107</c:v>
                </c:pt>
                <c:pt idx="407">
                  <c:v>1081.5070000000001</c:v>
                </c:pt>
                <c:pt idx="408">
                  <c:v>1082.4070000000011</c:v>
                </c:pt>
                <c:pt idx="409">
                  <c:v>1082.607</c:v>
                </c:pt>
                <c:pt idx="410">
                  <c:v>1083.2070000000001</c:v>
                </c:pt>
                <c:pt idx="411">
                  <c:v>1083.5070000000001</c:v>
                </c:pt>
                <c:pt idx="412">
                  <c:v>1084.107</c:v>
                </c:pt>
                <c:pt idx="413">
                  <c:v>1084.307</c:v>
                </c:pt>
                <c:pt idx="414">
                  <c:v>1085.2080000000001</c:v>
                </c:pt>
                <c:pt idx="415">
                  <c:v>1086.008</c:v>
                </c:pt>
                <c:pt idx="416">
                  <c:v>1087.4080000000001</c:v>
                </c:pt>
                <c:pt idx="417">
                  <c:v>1087.508</c:v>
                </c:pt>
                <c:pt idx="418">
                  <c:v>1087.6079999999999</c:v>
                </c:pt>
                <c:pt idx="419">
                  <c:v>1088.308</c:v>
                </c:pt>
                <c:pt idx="420">
                  <c:v>1089.1079999999999</c:v>
                </c:pt>
                <c:pt idx="421">
                  <c:v>1089.308</c:v>
                </c:pt>
                <c:pt idx="422">
                  <c:v>1090.009</c:v>
                </c:pt>
                <c:pt idx="423">
                  <c:v>1090.6089999999999</c:v>
                </c:pt>
                <c:pt idx="424">
                  <c:v>1091.309</c:v>
                </c:pt>
                <c:pt idx="425">
                  <c:v>1092.1089999999999</c:v>
                </c:pt>
                <c:pt idx="426">
                  <c:v>1092.809</c:v>
                </c:pt>
                <c:pt idx="427">
                  <c:v>1093.009</c:v>
                </c:pt>
                <c:pt idx="428">
                  <c:v>1094.1089999999999</c:v>
                </c:pt>
                <c:pt idx="429">
                  <c:v>1094.4090000000001</c:v>
                </c:pt>
                <c:pt idx="430">
                  <c:v>1095.51</c:v>
                </c:pt>
                <c:pt idx="431">
                  <c:v>1095.81</c:v>
                </c:pt>
                <c:pt idx="432">
                  <c:v>1096.31</c:v>
                </c:pt>
                <c:pt idx="433">
                  <c:v>1096.4100000000001</c:v>
                </c:pt>
                <c:pt idx="434">
                  <c:v>1097.4100000000001</c:v>
                </c:pt>
                <c:pt idx="435">
                  <c:v>1097.51</c:v>
                </c:pt>
                <c:pt idx="436">
                  <c:v>1098.6099999999999</c:v>
                </c:pt>
                <c:pt idx="437">
                  <c:v>1099.1099999999999</c:v>
                </c:pt>
                <c:pt idx="438">
                  <c:v>1099.6099999999999</c:v>
                </c:pt>
                <c:pt idx="439">
                  <c:v>1099.81</c:v>
                </c:pt>
                <c:pt idx="440">
                  <c:v>1101.211</c:v>
                </c:pt>
                <c:pt idx="441">
                  <c:v>1101.8109999999999</c:v>
                </c:pt>
                <c:pt idx="442">
                  <c:v>1102.3109999999999</c:v>
                </c:pt>
                <c:pt idx="443">
                  <c:v>1103.011</c:v>
                </c:pt>
                <c:pt idx="444">
                  <c:v>1103.711</c:v>
                </c:pt>
                <c:pt idx="445">
                  <c:v>1104.211</c:v>
                </c:pt>
                <c:pt idx="446">
                  <c:v>1104.511</c:v>
                </c:pt>
                <c:pt idx="447">
                  <c:v>1104.711</c:v>
                </c:pt>
                <c:pt idx="448">
                  <c:v>1105.6119999999999</c:v>
                </c:pt>
                <c:pt idx="449">
                  <c:v>1106.5119999999999</c:v>
                </c:pt>
                <c:pt idx="450">
                  <c:v>1107.0119999999999</c:v>
                </c:pt>
                <c:pt idx="451">
                  <c:v>1107.6119999999999</c:v>
                </c:pt>
                <c:pt idx="452">
                  <c:v>1108.0119999999999</c:v>
                </c:pt>
                <c:pt idx="453">
                  <c:v>1108.912</c:v>
                </c:pt>
                <c:pt idx="454">
                  <c:v>1109.6119999999999</c:v>
                </c:pt>
                <c:pt idx="455">
                  <c:v>1109.712</c:v>
                </c:pt>
                <c:pt idx="456">
                  <c:v>1111.1129999999998</c:v>
                </c:pt>
                <c:pt idx="457">
                  <c:v>1111.3129999999999</c:v>
                </c:pt>
                <c:pt idx="458">
                  <c:v>1111.8129999999999</c:v>
                </c:pt>
                <c:pt idx="459">
                  <c:v>1112.1129999999998</c:v>
                </c:pt>
                <c:pt idx="460">
                  <c:v>1113.213</c:v>
                </c:pt>
                <c:pt idx="461">
                  <c:v>1113.413</c:v>
                </c:pt>
                <c:pt idx="462">
                  <c:v>1114.1129999999998</c:v>
                </c:pt>
                <c:pt idx="463">
                  <c:v>1114.913</c:v>
                </c:pt>
                <c:pt idx="464">
                  <c:v>1115.5139999999999</c:v>
                </c:pt>
                <c:pt idx="465">
                  <c:v>1115.7139999999999</c:v>
                </c:pt>
                <c:pt idx="466">
                  <c:v>1116.414</c:v>
                </c:pt>
                <c:pt idx="467">
                  <c:v>1117.2139999999999</c:v>
                </c:pt>
                <c:pt idx="468">
                  <c:v>1118.414</c:v>
                </c:pt>
                <c:pt idx="469">
                  <c:v>1118.7139999999999</c:v>
                </c:pt>
                <c:pt idx="470">
                  <c:v>1119.1139999999998</c:v>
                </c:pt>
                <c:pt idx="471">
                  <c:v>1119.3139999999999</c:v>
                </c:pt>
                <c:pt idx="472">
                  <c:v>1120.2139999999999</c:v>
                </c:pt>
                <c:pt idx="473">
                  <c:v>1121.0150000000001</c:v>
                </c:pt>
                <c:pt idx="474">
                  <c:v>1121.3150000000001</c:v>
                </c:pt>
                <c:pt idx="475">
                  <c:v>1121.9150000000011</c:v>
                </c:pt>
                <c:pt idx="476">
                  <c:v>1123.3150000000001</c:v>
                </c:pt>
                <c:pt idx="477">
                  <c:v>1123.5150000000001</c:v>
                </c:pt>
                <c:pt idx="478">
                  <c:v>1124.2149999999999</c:v>
                </c:pt>
                <c:pt idx="479">
                  <c:v>1124.7149999999999</c:v>
                </c:pt>
                <c:pt idx="480">
                  <c:v>1125.2149999999999</c:v>
                </c:pt>
                <c:pt idx="481">
                  <c:v>1125.615</c:v>
                </c:pt>
                <c:pt idx="482">
                  <c:v>1126.316</c:v>
                </c:pt>
                <c:pt idx="483">
                  <c:v>1126.816</c:v>
                </c:pt>
                <c:pt idx="484">
                  <c:v>1127.4160000000011</c:v>
                </c:pt>
                <c:pt idx="485">
                  <c:v>1127.816</c:v>
                </c:pt>
                <c:pt idx="486">
                  <c:v>1128.7160000000001</c:v>
                </c:pt>
                <c:pt idx="487">
                  <c:v>1129.4160000000011</c:v>
                </c:pt>
                <c:pt idx="488">
                  <c:v>1129.7160000000001</c:v>
                </c:pt>
                <c:pt idx="489">
                  <c:v>1130.316</c:v>
                </c:pt>
                <c:pt idx="490">
                  <c:v>1130.9160000000011</c:v>
                </c:pt>
                <c:pt idx="491">
                  <c:v>1131.0160000000001</c:v>
                </c:pt>
                <c:pt idx="492">
                  <c:v>1132.4170000000001</c:v>
                </c:pt>
                <c:pt idx="493">
                  <c:v>1132.617</c:v>
                </c:pt>
                <c:pt idx="494">
                  <c:v>1133.4170000000001</c:v>
                </c:pt>
                <c:pt idx="495">
                  <c:v>1133.9170000000001</c:v>
                </c:pt>
                <c:pt idx="496">
                  <c:v>1134.617</c:v>
                </c:pt>
                <c:pt idx="497">
                  <c:v>1134.7170000000001</c:v>
                </c:pt>
                <c:pt idx="498">
                  <c:v>1136.2170000000001</c:v>
                </c:pt>
                <c:pt idx="499">
                  <c:v>1136.6179999999999</c:v>
                </c:pt>
                <c:pt idx="500">
                  <c:v>1137.2180000000001</c:v>
                </c:pt>
                <c:pt idx="501">
                  <c:v>1137.6179999999999</c:v>
                </c:pt>
                <c:pt idx="502">
                  <c:v>1138.7180000000001</c:v>
                </c:pt>
                <c:pt idx="503">
                  <c:v>1138.9180000000001</c:v>
                </c:pt>
                <c:pt idx="504">
                  <c:v>1139.4180000000001</c:v>
                </c:pt>
                <c:pt idx="505">
                  <c:v>1140.018</c:v>
                </c:pt>
                <c:pt idx="506">
                  <c:v>1141.318</c:v>
                </c:pt>
                <c:pt idx="507">
                  <c:v>1141.4180000000001</c:v>
                </c:pt>
                <c:pt idx="508">
                  <c:v>1142.319</c:v>
                </c:pt>
                <c:pt idx="509">
                  <c:v>1142.519</c:v>
                </c:pt>
                <c:pt idx="510">
                  <c:v>1142.819</c:v>
                </c:pt>
                <c:pt idx="511">
                  <c:v>1142.9190000000001</c:v>
                </c:pt>
                <c:pt idx="512">
                  <c:v>1144.519</c:v>
                </c:pt>
                <c:pt idx="513">
                  <c:v>1144.7190000000001</c:v>
                </c:pt>
                <c:pt idx="514">
                  <c:v>1145.6189999999999</c:v>
                </c:pt>
                <c:pt idx="515">
                  <c:v>1146.1189999999999</c:v>
                </c:pt>
                <c:pt idx="516">
                  <c:v>1146.519</c:v>
                </c:pt>
                <c:pt idx="517">
                  <c:v>1146.92</c:v>
                </c:pt>
                <c:pt idx="518">
                  <c:v>1147.92</c:v>
                </c:pt>
                <c:pt idx="519">
                  <c:v>1148.72</c:v>
                </c:pt>
                <c:pt idx="520">
                  <c:v>1149.72</c:v>
                </c:pt>
                <c:pt idx="521">
                  <c:v>1149.92</c:v>
                </c:pt>
                <c:pt idx="522">
                  <c:v>1150.02</c:v>
                </c:pt>
                <c:pt idx="523">
                  <c:v>1151.1199999999999</c:v>
                </c:pt>
                <c:pt idx="524">
                  <c:v>1151.52</c:v>
                </c:pt>
                <c:pt idx="525">
                  <c:v>1152.02</c:v>
                </c:pt>
                <c:pt idx="526">
                  <c:v>1152.721</c:v>
                </c:pt>
                <c:pt idx="527">
                  <c:v>1152.8209999999999</c:v>
                </c:pt>
                <c:pt idx="528">
                  <c:v>1154.1209999999999</c:v>
                </c:pt>
                <c:pt idx="529">
                  <c:v>1154.421</c:v>
                </c:pt>
                <c:pt idx="530">
                  <c:v>1154.921</c:v>
                </c:pt>
                <c:pt idx="531">
                  <c:v>1155.8209999999999</c:v>
                </c:pt>
                <c:pt idx="532">
                  <c:v>1156.021</c:v>
                </c:pt>
                <c:pt idx="533">
                  <c:v>1156.8209999999999</c:v>
                </c:pt>
                <c:pt idx="534">
                  <c:v>1157.3219999999999</c:v>
                </c:pt>
                <c:pt idx="535">
                  <c:v>1158.222</c:v>
                </c:pt>
                <c:pt idx="536">
                  <c:v>1158.5219999999999</c:v>
                </c:pt>
                <c:pt idx="537">
                  <c:v>1159.222</c:v>
                </c:pt>
                <c:pt idx="538">
                  <c:v>1159.922</c:v>
                </c:pt>
                <c:pt idx="539">
                  <c:v>1160.0219999999999</c:v>
                </c:pt>
                <c:pt idx="540">
                  <c:v>1161.0219999999999</c:v>
                </c:pt>
                <c:pt idx="541">
                  <c:v>1161.922</c:v>
                </c:pt>
                <c:pt idx="542">
                  <c:v>1162.0219999999999</c:v>
                </c:pt>
                <c:pt idx="543">
                  <c:v>1162.3219999999999</c:v>
                </c:pt>
                <c:pt idx="544">
                  <c:v>1163.8229999999999</c:v>
                </c:pt>
                <c:pt idx="545">
                  <c:v>1164.3229999999999</c:v>
                </c:pt>
                <c:pt idx="546">
                  <c:v>1164.423</c:v>
                </c:pt>
                <c:pt idx="547">
                  <c:v>1165.223</c:v>
                </c:pt>
                <c:pt idx="548">
                  <c:v>1165.8229999999999</c:v>
                </c:pt>
                <c:pt idx="549">
                  <c:v>1165.923</c:v>
                </c:pt>
                <c:pt idx="550">
                  <c:v>1167.423</c:v>
                </c:pt>
                <c:pt idx="551">
                  <c:v>1167.6229999999998</c:v>
                </c:pt>
                <c:pt idx="552">
                  <c:v>1168.1239999999998</c:v>
                </c:pt>
                <c:pt idx="553">
                  <c:v>1169.1239999999998</c:v>
                </c:pt>
                <c:pt idx="554">
                  <c:v>1169.5239999999999</c:v>
                </c:pt>
                <c:pt idx="555">
                  <c:v>1169.924</c:v>
                </c:pt>
                <c:pt idx="556">
                  <c:v>1171.2239999999999</c:v>
                </c:pt>
                <c:pt idx="557">
                  <c:v>1171.424</c:v>
                </c:pt>
                <c:pt idx="558">
                  <c:v>1171.924</c:v>
                </c:pt>
                <c:pt idx="559">
                  <c:v>1172.7239999999999</c:v>
                </c:pt>
                <c:pt idx="560">
                  <c:v>1172.8239999999998</c:v>
                </c:pt>
                <c:pt idx="561">
                  <c:v>1173.625</c:v>
                </c:pt>
                <c:pt idx="562">
                  <c:v>1174.2249999999999</c:v>
                </c:pt>
                <c:pt idx="563">
                  <c:v>1175.0250000000001</c:v>
                </c:pt>
                <c:pt idx="564">
                  <c:v>1175.2249999999999</c:v>
                </c:pt>
                <c:pt idx="565">
                  <c:v>1176.125</c:v>
                </c:pt>
                <c:pt idx="566">
                  <c:v>1177.325</c:v>
                </c:pt>
                <c:pt idx="567">
                  <c:v>1177.4250000000011</c:v>
                </c:pt>
                <c:pt idx="568">
                  <c:v>1177.825</c:v>
                </c:pt>
                <c:pt idx="569">
                  <c:v>1178.625</c:v>
                </c:pt>
                <c:pt idx="570">
                  <c:v>1179.0260000000001</c:v>
                </c:pt>
                <c:pt idx="571">
                  <c:v>1179.126</c:v>
                </c:pt>
                <c:pt idx="572">
                  <c:v>1180.0260000000001</c:v>
                </c:pt>
                <c:pt idx="573">
                  <c:v>1180.626</c:v>
                </c:pt>
                <c:pt idx="574">
                  <c:v>1181.326</c:v>
                </c:pt>
                <c:pt idx="575">
                  <c:v>1182.2260000000001</c:v>
                </c:pt>
                <c:pt idx="576">
                  <c:v>1182.4260000000011</c:v>
                </c:pt>
                <c:pt idx="577">
                  <c:v>1183.5260000000001</c:v>
                </c:pt>
                <c:pt idx="578">
                  <c:v>1183.827</c:v>
                </c:pt>
                <c:pt idx="579">
                  <c:v>1184.327</c:v>
                </c:pt>
                <c:pt idx="580">
                  <c:v>1184.9270000000001</c:v>
                </c:pt>
                <c:pt idx="581">
                  <c:v>1185.027</c:v>
                </c:pt>
                <c:pt idx="582">
                  <c:v>1186.9270000000001</c:v>
                </c:pt>
                <c:pt idx="583">
                  <c:v>1187.027</c:v>
                </c:pt>
                <c:pt idx="584">
                  <c:v>1187.9270000000001</c:v>
                </c:pt>
                <c:pt idx="585">
                  <c:v>1188.327</c:v>
                </c:pt>
                <c:pt idx="586">
                  <c:v>1188.9270000000001</c:v>
                </c:pt>
                <c:pt idx="587">
                  <c:v>1189.4280000000001</c:v>
                </c:pt>
                <c:pt idx="588">
                  <c:v>1190.028</c:v>
                </c:pt>
                <c:pt idx="589">
                  <c:v>1190.2280000000001</c:v>
                </c:pt>
                <c:pt idx="590">
                  <c:v>1191.1279999999999</c:v>
                </c:pt>
                <c:pt idx="591">
                  <c:v>1191.7280000000001</c:v>
                </c:pt>
                <c:pt idx="592">
                  <c:v>1192.6279999999999</c:v>
                </c:pt>
                <c:pt idx="593">
                  <c:v>1193.028</c:v>
                </c:pt>
                <c:pt idx="594">
                  <c:v>1193.9280000000001</c:v>
                </c:pt>
                <c:pt idx="595">
                  <c:v>1194.1289999999999</c:v>
                </c:pt>
                <c:pt idx="596">
                  <c:v>1195.029</c:v>
                </c:pt>
                <c:pt idx="597">
                  <c:v>1195.1289999999999</c:v>
                </c:pt>
                <c:pt idx="598">
                  <c:v>1195.829</c:v>
                </c:pt>
                <c:pt idx="599">
                  <c:v>1195.9290000000001</c:v>
                </c:pt>
                <c:pt idx="600">
                  <c:v>1197.1289999999999</c:v>
                </c:pt>
                <c:pt idx="601">
                  <c:v>1197.529</c:v>
                </c:pt>
                <c:pt idx="602">
                  <c:v>1198.1289999999999</c:v>
                </c:pt>
                <c:pt idx="603">
                  <c:v>1198.9290000000001</c:v>
                </c:pt>
                <c:pt idx="604">
                  <c:v>1199.83</c:v>
                </c:pt>
                <c:pt idx="605">
                  <c:v>1200.1299999999999</c:v>
                </c:pt>
                <c:pt idx="606">
                  <c:v>1201.03</c:v>
                </c:pt>
                <c:pt idx="607">
                  <c:v>1201.33</c:v>
                </c:pt>
                <c:pt idx="608">
                  <c:v>1201.83</c:v>
                </c:pt>
                <c:pt idx="609">
                  <c:v>1202.73</c:v>
                </c:pt>
                <c:pt idx="610">
                  <c:v>1203.1299999999999</c:v>
                </c:pt>
                <c:pt idx="611">
                  <c:v>1203.93</c:v>
                </c:pt>
                <c:pt idx="612">
                  <c:v>1204.431</c:v>
                </c:pt>
                <c:pt idx="613">
                  <c:v>1204.5309999999999</c:v>
                </c:pt>
                <c:pt idx="614">
                  <c:v>1205.431</c:v>
                </c:pt>
                <c:pt idx="615">
                  <c:v>1205.5309999999999</c:v>
                </c:pt>
                <c:pt idx="616">
                  <c:v>1206.5309999999999</c:v>
                </c:pt>
                <c:pt idx="617">
                  <c:v>1207.3309999999999</c:v>
                </c:pt>
                <c:pt idx="618">
                  <c:v>1207.931</c:v>
                </c:pt>
                <c:pt idx="619">
                  <c:v>1208.3309999999999</c:v>
                </c:pt>
                <c:pt idx="620">
                  <c:v>1209.1309999999999</c:v>
                </c:pt>
                <c:pt idx="621">
                  <c:v>1209.3309999999999</c:v>
                </c:pt>
                <c:pt idx="622">
                  <c:v>1210.0309999999999</c:v>
                </c:pt>
                <c:pt idx="623">
                  <c:v>1211.1319999999998</c:v>
                </c:pt>
                <c:pt idx="624">
                  <c:v>1211.732</c:v>
                </c:pt>
                <c:pt idx="625">
                  <c:v>1211.8319999999999</c:v>
                </c:pt>
                <c:pt idx="626">
                  <c:v>1213.1319999999998</c:v>
                </c:pt>
                <c:pt idx="627">
                  <c:v>1213.5319999999999</c:v>
                </c:pt>
                <c:pt idx="628">
                  <c:v>1213.6319999999998</c:v>
                </c:pt>
                <c:pt idx="629">
                  <c:v>1214.732</c:v>
                </c:pt>
                <c:pt idx="630">
                  <c:v>1214.8329999999999</c:v>
                </c:pt>
                <c:pt idx="631">
                  <c:v>1215.933</c:v>
                </c:pt>
                <c:pt idx="632">
                  <c:v>1216.0329999999999</c:v>
                </c:pt>
                <c:pt idx="633">
                  <c:v>1217.1329999999998</c:v>
                </c:pt>
                <c:pt idx="634">
                  <c:v>1217.3329999999999</c:v>
                </c:pt>
                <c:pt idx="635">
                  <c:v>1217.7329999999999</c:v>
                </c:pt>
                <c:pt idx="636">
                  <c:v>1218.8329999999999</c:v>
                </c:pt>
                <c:pt idx="637">
                  <c:v>1219.1329999999998</c:v>
                </c:pt>
                <c:pt idx="638">
                  <c:v>1219.8329999999999</c:v>
                </c:pt>
                <c:pt idx="639">
                  <c:v>1219.933</c:v>
                </c:pt>
                <c:pt idx="640">
                  <c:v>1221.5339999999999</c:v>
                </c:pt>
                <c:pt idx="641">
                  <c:v>1221.6339999999998</c:v>
                </c:pt>
                <c:pt idx="642">
                  <c:v>1222.3339999999998</c:v>
                </c:pt>
                <c:pt idx="643">
                  <c:v>1223.1339999999998</c:v>
                </c:pt>
                <c:pt idx="644">
                  <c:v>1223.6339999999998</c:v>
                </c:pt>
                <c:pt idx="645">
                  <c:v>1224.1339999999998</c:v>
                </c:pt>
                <c:pt idx="646">
                  <c:v>1224.8339999999998</c:v>
                </c:pt>
                <c:pt idx="647">
                  <c:v>1224.934</c:v>
                </c:pt>
                <c:pt idx="648">
                  <c:v>1226.5350000000001</c:v>
                </c:pt>
                <c:pt idx="649">
                  <c:v>1226.635</c:v>
                </c:pt>
                <c:pt idx="650">
                  <c:v>1226.835</c:v>
                </c:pt>
                <c:pt idx="651">
                  <c:v>1227.2349999999999</c:v>
                </c:pt>
                <c:pt idx="652">
                  <c:v>1228.2349999999999</c:v>
                </c:pt>
                <c:pt idx="653">
                  <c:v>1229.135</c:v>
                </c:pt>
                <c:pt idx="654">
                  <c:v>1229.635</c:v>
                </c:pt>
                <c:pt idx="655">
                  <c:v>1230.135</c:v>
                </c:pt>
                <c:pt idx="656">
                  <c:v>1230.7349999999999</c:v>
                </c:pt>
                <c:pt idx="657">
                  <c:v>1231.0360000000001</c:v>
                </c:pt>
                <c:pt idx="658">
                  <c:v>1231.836</c:v>
                </c:pt>
                <c:pt idx="659">
                  <c:v>1232.2360000000001</c:v>
                </c:pt>
                <c:pt idx="660">
                  <c:v>1232.9360000000001</c:v>
                </c:pt>
                <c:pt idx="661">
                  <c:v>1233.5360000000001</c:v>
                </c:pt>
                <c:pt idx="662">
                  <c:v>1234.5360000000001</c:v>
                </c:pt>
                <c:pt idx="663">
                  <c:v>1235.136</c:v>
                </c:pt>
                <c:pt idx="664">
                  <c:v>1235.9370000000001</c:v>
                </c:pt>
                <c:pt idx="665">
                  <c:v>1236.0360000000001</c:v>
                </c:pt>
                <c:pt idx="666">
                  <c:v>1237.037</c:v>
                </c:pt>
                <c:pt idx="667">
                  <c:v>1237.537</c:v>
                </c:pt>
                <c:pt idx="668">
                  <c:v>1238.1369999999999</c:v>
                </c:pt>
                <c:pt idx="669">
                  <c:v>1238.6369999999999</c:v>
                </c:pt>
                <c:pt idx="670">
                  <c:v>1238.9370000000001</c:v>
                </c:pt>
                <c:pt idx="671">
                  <c:v>1239.337</c:v>
                </c:pt>
                <c:pt idx="672">
                  <c:v>1240.037</c:v>
                </c:pt>
                <c:pt idx="673">
                  <c:v>1240.6369999999999</c:v>
                </c:pt>
                <c:pt idx="674">
                  <c:v>1241.6379999999999</c:v>
                </c:pt>
                <c:pt idx="675">
                  <c:v>1241.9380000000001</c:v>
                </c:pt>
                <c:pt idx="676">
                  <c:v>1242.6379999999999</c:v>
                </c:pt>
                <c:pt idx="677">
                  <c:v>1242.7380000000001</c:v>
                </c:pt>
                <c:pt idx="678">
                  <c:v>1243.9380000000001</c:v>
                </c:pt>
                <c:pt idx="679">
                  <c:v>1244.338</c:v>
                </c:pt>
                <c:pt idx="680">
                  <c:v>1244.9380000000001</c:v>
                </c:pt>
                <c:pt idx="681">
                  <c:v>1245.038</c:v>
                </c:pt>
                <c:pt idx="682">
                  <c:v>1246.1379999999999</c:v>
                </c:pt>
                <c:pt idx="683">
                  <c:v>1246.6389999999999</c:v>
                </c:pt>
                <c:pt idx="684">
                  <c:v>1247.9390000000001</c:v>
                </c:pt>
                <c:pt idx="685">
                  <c:v>1248.1389999999999</c:v>
                </c:pt>
                <c:pt idx="686">
                  <c:v>1248.539</c:v>
                </c:pt>
                <c:pt idx="687">
                  <c:v>1248.6389999999999</c:v>
                </c:pt>
                <c:pt idx="688">
                  <c:v>1249.9390000000001</c:v>
                </c:pt>
                <c:pt idx="689">
                  <c:v>1250.1389999999999</c:v>
                </c:pt>
                <c:pt idx="690">
                  <c:v>1250.9390000000001</c:v>
                </c:pt>
                <c:pt idx="691">
                  <c:v>1251.74</c:v>
                </c:pt>
                <c:pt idx="692">
                  <c:v>1252.74</c:v>
                </c:pt>
                <c:pt idx="693">
                  <c:v>1253.04</c:v>
                </c:pt>
                <c:pt idx="694">
                  <c:v>1253.6399999999999</c:v>
                </c:pt>
                <c:pt idx="695">
                  <c:v>1253.8399999999999</c:v>
                </c:pt>
                <c:pt idx="696">
                  <c:v>1254.54</c:v>
                </c:pt>
                <c:pt idx="697">
                  <c:v>1255.04</c:v>
                </c:pt>
                <c:pt idx="698">
                  <c:v>1256.54</c:v>
                </c:pt>
                <c:pt idx="699">
                  <c:v>1256.6409999999998</c:v>
                </c:pt>
                <c:pt idx="700">
                  <c:v>1257.441</c:v>
                </c:pt>
                <c:pt idx="701">
                  <c:v>1257.5409999999999</c:v>
                </c:pt>
                <c:pt idx="702">
                  <c:v>1258.0409999999999</c:v>
                </c:pt>
                <c:pt idx="703">
                  <c:v>1258.741</c:v>
                </c:pt>
                <c:pt idx="704">
                  <c:v>1259.5409999999999</c:v>
                </c:pt>
                <c:pt idx="705">
                  <c:v>1260.241</c:v>
                </c:pt>
                <c:pt idx="706">
                  <c:v>1260.741</c:v>
                </c:pt>
                <c:pt idx="707">
                  <c:v>1261.5409999999999</c:v>
                </c:pt>
                <c:pt idx="708">
                  <c:v>1261.741</c:v>
                </c:pt>
                <c:pt idx="709">
                  <c:v>1262.0419999999999</c:v>
                </c:pt>
                <c:pt idx="710">
                  <c:v>1262.942</c:v>
                </c:pt>
                <c:pt idx="711">
                  <c:v>1263.242</c:v>
                </c:pt>
                <c:pt idx="712">
                  <c:v>1264.242</c:v>
                </c:pt>
                <c:pt idx="713">
                  <c:v>1265.1419999999998</c:v>
                </c:pt>
                <c:pt idx="714">
                  <c:v>1265.3419999999999</c:v>
                </c:pt>
                <c:pt idx="715">
                  <c:v>1265.942</c:v>
                </c:pt>
                <c:pt idx="716">
                  <c:v>1266.5419999999999</c:v>
                </c:pt>
                <c:pt idx="717">
                  <c:v>1267.1419999999998</c:v>
                </c:pt>
                <c:pt idx="718">
                  <c:v>1267.8429999999998</c:v>
                </c:pt>
                <c:pt idx="719">
                  <c:v>1268.7429999999999</c:v>
                </c:pt>
                <c:pt idx="720">
                  <c:v>1269.0429999999999</c:v>
                </c:pt>
                <c:pt idx="721">
                  <c:v>1269.943</c:v>
                </c:pt>
                <c:pt idx="722">
                  <c:v>1270.0429999999999</c:v>
                </c:pt>
                <c:pt idx="723">
                  <c:v>1271.1429999999998</c:v>
                </c:pt>
                <c:pt idx="724">
                  <c:v>1271.443</c:v>
                </c:pt>
                <c:pt idx="725">
                  <c:v>1272.2429999999999</c:v>
                </c:pt>
                <c:pt idx="726">
                  <c:v>1272.5429999999999</c:v>
                </c:pt>
                <c:pt idx="727">
                  <c:v>1273.1439999999998</c:v>
                </c:pt>
                <c:pt idx="728">
                  <c:v>1273.8439999999998</c:v>
                </c:pt>
                <c:pt idx="729">
                  <c:v>1274.0439999999999</c:v>
                </c:pt>
                <c:pt idx="730">
                  <c:v>1275.444</c:v>
                </c:pt>
                <c:pt idx="731">
                  <c:v>1275.944</c:v>
                </c:pt>
                <c:pt idx="732">
                  <c:v>1276.6439999999998</c:v>
                </c:pt>
                <c:pt idx="733">
                  <c:v>1276.7439999999999</c:v>
                </c:pt>
                <c:pt idx="734">
                  <c:v>1277.2439999999999</c:v>
                </c:pt>
                <c:pt idx="735">
                  <c:v>1278.2449999999999</c:v>
                </c:pt>
                <c:pt idx="736">
                  <c:v>1278.9449999999999</c:v>
                </c:pt>
                <c:pt idx="737">
                  <c:v>1279.2449999999999</c:v>
                </c:pt>
                <c:pt idx="738">
                  <c:v>1279.9449999999999</c:v>
                </c:pt>
                <c:pt idx="739">
                  <c:v>1280.0450000000001</c:v>
                </c:pt>
                <c:pt idx="740">
                  <c:v>1281.5450000000001</c:v>
                </c:pt>
                <c:pt idx="741">
                  <c:v>1281.645</c:v>
                </c:pt>
                <c:pt idx="742">
                  <c:v>1282.2449999999999</c:v>
                </c:pt>
                <c:pt idx="743">
                  <c:v>1282.4449999999999</c:v>
                </c:pt>
                <c:pt idx="744">
                  <c:v>1283.2460000000001</c:v>
                </c:pt>
                <c:pt idx="745">
                  <c:v>1283.346</c:v>
                </c:pt>
                <c:pt idx="746">
                  <c:v>1284.4460000000001</c:v>
                </c:pt>
                <c:pt idx="747">
                  <c:v>1285.4460000000001</c:v>
                </c:pt>
                <c:pt idx="748">
                  <c:v>1286.146</c:v>
                </c:pt>
                <c:pt idx="749">
                  <c:v>1286.7460000000001</c:v>
                </c:pt>
                <c:pt idx="750">
                  <c:v>1287.7460000000001</c:v>
                </c:pt>
                <c:pt idx="751">
                  <c:v>1287.846</c:v>
                </c:pt>
                <c:pt idx="752">
                  <c:v>1288.547</c:v>
                </c:pt>
                <c:pt idx="753">
                  <c:v>1288.7470000000001</c:v>
                </c:pt>
                <c:pt idx="754">
                  <c:v>1289.9470000000001</c:v>
                </c:pt>
                <c:pt idx="755">
                  <c:v>1290.347</c:v>
                </c:pt>
                <c:pt idx="756">
                  <c:v>1290.4470000000001</c:v>
                </c:pt>
                <c:pt idx="757">
                  <c:v>1291.547</c:v>
                </c:pt>
                <c:pt idx="758">
                  <c:v>1292.1469999999999</c:v>
                </c:pt>
                <c:pt idx="759">
                  <c:v>1292.6469999999999</c:v>
                </c:pt>
                <c:pt idx="760">
                  <c:v>1293.348</c:v>
                </c:pt>
                <c:pt idx="761">
                  <c:v>1293.848</c:v>
                </c:pt>
                <c:pt idx="762">
                  <c:v>1294.048</c:v>
                </c:pt>
                <c:pt idx="763">
                  <c:v>1294.248</c:v>
                </c:pt>
                <c:pt idx="764">
                  <c:v>1295.4480000000001</c:v>
                </c:pt>
                <c:pt idx="765">
                  <c:v>1296.248</c:v>
                </c:pt>
                <c:pt idx="766">
                  <c:v>1297.4480000000001</c:v>
                </c:pt>
                <c:pt idx="767">
                  <c:v>1297.548</c:v>
                </c:pt>
                <c:pt idx="768">
                  <c:v>1297.9480000000001</c:v>
                </c:pt>
                <c:pt idx="769">
                  <c:v>1298.6489999999999</c:v>
                </c:pt>
                <c:pt idx="770">
                  <c:v>1299.6489999999999</c:v>
                </c:pt>
                <c:pt idx="771">
                  <c:v>1299.749</c:v>
                </c:pt>
                <c:pt idx="772">
                  <c:v>1300.1489999999999</c:v>
                </c:pt>
                <c:pt idx="773">
                  <c:v>1300.3489999999999</c:v>
                </c:pt>
                <c:pt idx="774">
                  <c:v>1301.249</c:v>
                </c:pt>
                <c:pt idx="775">
                  <c:v>1301.9490000000001</c:v>
                </c:pt>
                <c:pt idx="776">
                  <c:v>1302.4490000000001</c:v>
                </c:pt>
                <c:pt idx="777">
                  <c:v>1302.749</c:v>
                </c:pt>
                <c:pt idx="778">
                  <c:v>1303.6499999999999</c:v>
                </c:pt>
                <c:pt idx="779">
                  <c:v>1303.8489999999999</c:v>
                </c:pt>
                <c:pt idx="780">
                  <c:v>1304.8499999999999</c:v>
                </c:pt>
                <c:pt idx="781">
                  <c:v>1305.95</c:v>
                </c:pt>
                <c:pt idx="782">
                  <c:v>1306.05</c:v>
                </c:pt>
                <c:pt idx="783">
                  <c:v>1307.1499999999999</c:v>
                </c:pt>
                <c:pt idx="784">
                  <c:v>1307.45</c:v>
                </c:pt>
                <c:pt idx="785">
                  <c:v>1307.55</c:v>
                </c:pt>
                <c:pt idx="786">
                  <c:v>1308.6499999999999</c:v>
                </c:pt>
                <c:pt idx="787">
                  <c:v>1309.0509999999999</c:v>
                </c:pt>
                <c:pt idx="788">
                  <c:v>1309.751</c:v>
                </c:pt>
                <c:pt idx="789">
                  <c:v>1309.951</c:v>
                </c:pt>
                <c:pt idx="790">
                  <c:v>1311.6509999999998</c:v>
                </c:pt>
                <c:pt idx="791">
                  <c:v>1311.951</c:v>
                </c:pt>
                <c:pt idx="792">
                  <c:v>1312.0509999999999</c:v>
                </c:pt>
                <c:pt idx="793">
                  <c:v>1312.951</c:v>
                </c:pt>
                <c:pt idx="794">
                  <c:v>1313.451</c:v>
                </c:pt>
                <c:pt idx="795">
                  <c:v>1314.251</c:v>
                </c:pt>
                <c:pt idx="796">
                  <c:v>1314.5519999999999</c:v>
                </c:pt>
                <c:pt idx="797">
                  <c:v>1314.952</c:v>
                </c:pt>
                <c:pt idx="798">
                  <c:v>1315.6519999999998</c:v>
                </c:pt>
                <c:pt idx="799">
                  <c:v>1316.6519999999998</c:v>
                </c:pt>
                <c:pt idx="800">
                  <c:v>1317.0519999999999</c:v>
                </c:pt>
                <c:pt idx="801">
                  <c:v>1317.5519999999999</c:v>
                </c:pt>
                <c:pt idx="802">
                  <c:v>1318.452</c:v>
                </c:pt>
                <c:pt idx="803">
                  <c:v>1318.952</c:v>
                </c:pt>
                <c:pt idx="804">
                  <c:v>1319.3529999999998</c:v>
                </c:pt>
                <c:pt idx="805">
                  <c:v>1320.2529999999999</c:v>
                </c:pt>
                <c:pt idx="806">
                  <c:v>1321.1529999999998</c:v>
                </c:pt>
                <c:pt idx="807">
                  <c:v>1321.453</c:v>
                </c:pt>
                <c:pt idx="808">
                  <c:v>1321.6529999999998</c:v>
                </c:pt>
                <c:pt idx="809">
                  <c:v>1322.0529999999999</c:v>
                </c:pt>
                <c:pt idx="810">
                  <c:v>1322.8529999999998</c:v>
                </c:pt>
                <c:pt idx="811">
                  <c:v>1323.8529999999998</c:v>
                </c:pt>
                <c:pt idx="812">
                  <c:v>1324.453</c:v>
                </c:pt>
                <c:pt idx="813">
                  <c:v>1325.1539999999998</c:v>
                </c:pt>
                <c:pt idx="814">
                  <c:v>1325.954</c:v>
                </c:pt>
                <c:pt idx="815">
                  <c:v>1326.3539999999998</c:v>
                </c:pt>
                <c:pt idx="816">
                  <c:v>1326.5539999999999</c:v>
                </c:pt>
                <c:pt idx="817">
                  <c:v>1327.1539999999998</c:v>
                </c:pt>
                <c:pt idx="818">
                  <c:v>1328.3539999999998</c:v>
                </c:pt>
                <c:pt idx="819">
                  <c:v>1328.6539999999998</c:v>
                </c:pt>
                <c:pt idx="820">
                  <c:v>1329.1539999999998</c:v>
                </c:pt>
                <c:pt idx="821">
                  <c:v>1329.7550000000001</c:v>
                </c:pt>
                <c:pt idx="822">
                  <c:v>1330.155</c:v>
                </c:pt>
                <c:pt idx="823">
                  <c:v>1330.9549999999999</c:v>
                </c:pt>
                <c:pt idx="824">
                  <c:v>1332.155</c:v>
                </c:pt>
                <c:pt idx="825">
                  <c:v>1332.355</c:v>
                </c:pt>
                <c:pt idx="826">
                  <c:v>1332.9549999999999</c:v>
                </c:pt>
                <c:pt idx="827">
                  <c:v>1333.155</c:v>
                </c:pt>
                <c:pt idx="828">
                  <c:v>1334.155</c:v>
                </c:pt>
                <c:pt idx="829">
                  <c:v>1334.5550000000001</c:v>
                </c:pt>
                <c:pt idx="830">
                  <c:v>1334.9549999999999</c:v>
                </c:pt>
                <c:pt idx="831">
                  <c:v>1335.1559999999999</c:v>
                </c:pt>
                <c:pt idx="832">
                  <c:v>1336.7560000000001</c:v>
                </c:pt>
                <c:pt idx="833">
                  <c:v>1337.1559999999999</c:v>
                </c:pt>
                <c:pt idx="834">
                  <c:v>1337.2560000000001</c:v>
                </c:pt>
                <c:pt idx="835">
                  <c:v>1338.1559999999999</c:v>
                </c:pt>
                <c:pt idx="836">
                  <c:v>1338.6559999999999</c:v>
                </c:pt>
                <c:pt idx="837">
                  <c:v>1338.7560000000001</c:v>
                </c:pt>
                <c:pt idx="838">
                  <c:v>1340.2560000000001</c:v>
                </c:pt>
                <c:pt idx="839">
                  <c:v>1340.4570000000001</c:v>
                </c:pt>
                <c:pt idx="840">
                  <c:v>1340.9570000000001</c:v>
                </c:pt>
                <c:pt idx="841">
                  <c:v>1341.357</c:v>
                </c:pt>
                <c:pt idx="842">
                  <c:v>1342.357</c:v>
                </c:pt>
                <c:pt idx="843">
                  <c:v>1342.557</c:v>
                </c:pt>
                <c:pt idx="844">
                  <c:v>1343.357</c:v>
                </c:pt>
                <c:pt idx="845">
                  <c:v>1343.857</c:v>
                </c:pt>
                <c:pt idx="846">
                  <c:v>1345.357</c:v>
                </c:pt>
                <c:pt idx="847">
                  <c:v>1345.557</c:v>
                </c:pt>
                <c:pt idx="848">
                  <c:v>1345.8579999999999</c:v>
                </c:pt>
                <c:pt idx="849">
                  <c:v>1346.3579999999999</c:v>
                </c:pt>
                <c:pt idx="850">
                  <c:v>1347.258</c:v>
                </c:pt>
                <c:pt idx="851">
                  <c:v>1347.9580000000001</c:v>
                </c:pt>
                <c:pt idx="852">
                  <c:v>1348.758</c:v>
                </c:pt>
                <c:pt idx="853">
                  <c:v>1348.8579999999999</c:v>
                </c:pt>
                <c:pt idx="854">
                  <c:v>1349.6579999999999</c:v>
                </c:pt>
                <c:pt idx="855">
                  <c:v>1349.758</c:v>
                </c:pt>
                <c:pt idx="856">
                  <c:v>1350.6579999999999</c:v>
                </c:pt>
                <c:pt idx="857">
                  <c:v>1350.9580000000001</c:v>
                </c:pt>
                <c:pt idx="858">
                  <c:v>1352.3589999999999</c:v>
                </c:pt>
                <c:pt idx="859">
                  <c:v>1352.759</c:v>
                </c:pt>
                <c:pt idx="860">
                  <c:v>1352.8589999999999</c:v>
                </c:pt>
                <c:pt idx="861">
                  <c:v>1353.559</c:v>
                </c:pt>
                <c:pt idx="862">
                  <c:v>1354.1589999999999</c:v>
                </c:pt>
                <c:pt idx="863">
                  <c:v>1354.559</c:v>
                </c:pt>
                <c:pt idx="864">
                  <c:v>1355.759</c:v>
                </c:pt>
                <c:pt idx="865">
                  <c:v>1356.3589999999999</c:v>
                </c:pt>
                <c:pt idx="866">
                  <c:v>1357.06</c:v>
                </c:pt>
                <c:pt idx="867">
                  <c:v>1357.26</c:v>
                </c:pt>
                <c:pt idx="868">
                  <c:v>1357.96</c:v>
                </c:pt>
                <c:pt idx="869">
                  <c:v>1358.06</c:v>
                </c:pt>
                <c:pt idx="870">
                  <c:v>1358.86</c:v>
                </c:pt>
                <c:pt idx="871">
                  <c:v>1359.56</c:v>
                </c:pt>
                <c:pt idx="872">
                  <c:v>1360.26</c:v>
                </c:pt>
                <c:pt idx="873">
                  <c:v>1360.36</c:v>
                </c:pt>
                <c:pt idx="874">
                  <c:v>1361.26</c:v>
                </c:pt>
                <c:pt idx="875">
                  <c:v>1361.8609999999999</c:v>
                </c:pt>
                <c:pt idx="876">
                  <c:v>1363.261</c:v>
                </c:pt>
                <c:pt idx="877">
                  <c:v>1363.3609999999999</c:v>
                </c:pt>
                <c:pt idx="878">
                  <c:v>1363.6609999999998</c:v>
                </c:pt>
                <c:pt idx="879">
                  <c:v>1364.3609999999999</c:v>
                </c:pt>
                <c:pt idx="880">
                  <c:v>1364.961</c:v>
                </c:pt>
                <c:pt idx="881">
                  <c:v>1365.961</c:v>
                </c:pt>
                <c:pt idx="882">
                  <c:v>1366.261</c:v>
                </c:pt>
                <c:pt idx="883">
                  <c:v>1367.0619999999999</c:v>
                </c:pt>
                <c:pt idx="884">
                  <c:v>1367.3619999999999</c:v>
                </c:pt>
                <c:pt idx="885">
                  <c:v>1367.6619999999998</c:v>
                </c:pt>
                <c:pt idx="886">
                  <c:v>1369.1619999999998</c:v>
                </c:pt>
                <c:pt idx="887">
                  <c:v>1369.462</c:v>
                </c:pt>
                <c:pt idx="888">
                  <c:v>1370.1619999999998</c:v>
                </c:pt>
                <c:pt idx="889">
                  <c:v>1370.6619999999998</c:v>
                </c:pt>
                <c:pt idx="890">
                  <c:v>1371.3619999999999</c:v>
                </c:pt>
                <c:pt idx="891">
                  <c:v>1371.462</c:v>
                </c:pt>
                <c:pt idx="892">
                  <c:v>1372.1629999999998</c:v>
                </c:pt>
                <c:pt idx="893">
                  <c:v>1372.6629999999998</c:v>
                </c:pt>
                <c:pt idx="894">
                  <c:v>1373.6629999999998</c:v>
                </c:pt>
                <c:pt idx="895">
                  <c:v>1374.3629999999998</c:v>
                </c:pt>
                <c:pt idx="896">
                  <c:v>1374.463</c:v>
                </c:pt>
                <c:pt idx="897">
                  <c:v>1375.5629999999999</c:v>
                </c:pt>
                <c:pt idx="898">
                  <c:v>1375.6629999999998</c:v>
                </c:pt>
                <c:pt idx="899">
                  <c:v>1376.6629999999998</c:v>
                </c:pt>
                <c:pt idx="900">
                  <c:v>1377.6639999999998</c:v>
                </c:pt>
                <c:pt idx="901">
                  <c:v>1377.8639999999998</c:v>
                </c:pt>
                <c:pt idx="902">
                  <c:v>1379.0639999999999</c:v>
                </c:pt>
                <c:pt idx="903">
                  <c:v>1379.1639999999998</c:v>
                </c:pt>
                <c:pt idx="904">
                  <c:v>1379.4639999999999</c:v>
                </c:pt>
                <c:pt idx="905">
                  <c:v>1379.9639999999999</c:v>
                </c:pt>
                <c:pt idx="906">
                  <c:v>1381.0639999999999</c:v>
                </c:pt>
                <c:pt idx="907">
                  <c:v>1381.3639999999998</c:v>
                </c:pt>
                <c:pt idx="908">
                  <c:v>1381.7639999999999</c:v>
                </c:pt>
                <c:pt idx="909">
                  <c:v>1382.165</c:v>
                </c:pt>
                <c:pt idx="910">
                  <c:v>1383.0650000000001</c:v>
                </c:pt>
                <c:pt idx="911">
                  <c:v>1383.7650000000001</c:v>
                </c:pt>
                <c:pt idx="912">
                  <c:v>1384.0650000000001</c:v>
                </c:pt>
                <c:pt idx="913">
                  <c:v>1385.165</c:v>
                </c:pt>
                <c:pt idx="914">
                  <c:v>1385.9649999999999</c:v>
                </c:pt>
                <c:pt idx="915">
                  <c:v>1386.365</c:v>
                </c:pt>
                <c:pt idx="916">
                  <c:v>1386.7650000000001</c:v>
                </c:pt>
                <c:pt idx="917">
                  <c:v>1387.2660000000001</c:v>
                </c:pt>
                <c:pt idx="918">
                  <c:v>1387.6659999999999</c:v>
                </c:pt>
                <c:pt idx="919">
                  <c:v>1387.9660000000001</c:v>
                </c:pt>
                <c:pt idx="920">
                  <c:v>1389.1659999999999</c:v>
                </c:pt>
                <c:pt idx="921">
                  <c:v>1389.366</c:v>
                </c:pt>
                <c:pt idx="922">
                  <c:v>1390.566</c:v>
                </c:pt>
                <c:pt idx="923">
                  <c:v>1390.9660000000001</c:v>
                </c:pt>
                <c:pt idx="924">
                  <c:v>1391.866</c:v>
                </c:pt>
                <c:pt idx="925">
                  <c:v>1392.066</c:v>
                </c:pt>
                <c:pt idx="926">
                  <c:v>1392.4670000000001</c:v>
                </c:pt>
                <c:pt idx="927">
                  <c:v>1393.4670000000001</c:v>
                </c:pt>
                <c:pt idx="928">
                  <c:v>1394.367</c:v>
                </c:pt>
                <c:pt idx="929">
                  <c:v>1394.567</c:v>
                </c:pt>
                <c:pt idx="930">
                  <c:v>1395.4670000000001</c:v>
                </c:pt>
                <c:pt idx="931">
                  <c:v>1395.867</c:v>
                </c:pt>
                <c:pt idx="932">
                  <c:v>1396.067</c:v>
                </c:pt>
                <c:pt idx="933">
                  <c:v>1396.7670000000001</c:v>
                </c:pt>
                <c:pt idx="934">
                  <c:v>1397.567</c:v>
                </c:pt>
                <c:pt idx="935">
                  <c:v>1398.068</c:v>
                </c:pt>
                <c:pt idx="936">
                  <c:v>1398.4680000000001</c:v>
                </c:pt>
                <c:pt idx="937">
                  <c:v>1398.568</c:v>
                </c:pt>
                <c:pt idx="938">
                  <c:v>1399.9680000000001</c:v>
                </c:pt>
                <c:pt idx="939">
                  <c:v>1400.268</c:v>
                </c:pt>
                <c:pt idx="940">
                  <c:v>1401.4680000000001</c:v>
                </c:pt>
                <c:pt idx="941">
                  <c:v>1401.9680000000001</c:v>
                </c:pt>
                <c:pt idx="942">
                  <c:v>1402.268</c:v>
                </c:pt>
                <c:pt idx="943">
                  <c:v>1402.8689999999999</c:v>
                </c:pt>
                <c:pt idx="944">
                  <c:v>1403.9690000000001</c:v>
                </c:pt>
                <c:pt idx="945">
                  <c:v>1404.1689999999999</c:v>
                </c:pt>
                <c:pt idx="946">
                  <c:v>1404.6689999999999</c:v>
                </c:pt>
                <c:pt idx="947">
                  <c:v>1405.269</c:v>
                </c:pt>
                <c:pt idx="948">
                  <c:v>1405.769</c:v>
                </c:pt>
                <c:pt idx="949">
                  <c:v>1406.6689999999999</c:v>
                </c:pt>
                <c:pt idx="950">
                  <c:v>1407.3689999999999</c:v>
                </c:pt>
                <c:pt idx="951">
                  <c:v>1407.4690000000001</c:v>
                </c:pt>
                <c:pt idx="952">
                  <c:v>1408.4690000000001</c:v>
                </c:pt>
                <c:pt idx="953">
                  <c:v>1408.77</c:v>
                </c:pt>
                <c:pt idx="954">
                  <c:v>1409.57</c:v>
                </c:pt>
                <c:pt idx="955">
                  <c:v>1410.37</c:v>
                </c:pt>
                <c:pt idx="956">
                  <c:v>1411.07</c:v>
                </c:pt>
                <c:pt idx="957">
                  <c:v>1411.27</c:v>
                </c:pt>
                <c:pt idx="958">
                  <c:v>1412.1699999999998</c:v>
                </c:pt>
                <c:pt idx="959">
                  <c:v>1412.6699999999998</c:v>
                </c:pt>
                <c:pt idx="960">
                  <c:v>1413.07</c:v>
                </c:pt>
                <c:pt idx="961">
                  <c:v>1413.1699999999998</c:v>
                </c:pt>
                <c:pt idx="962">
                  <c:v>1414.271</c:v>
                </c:pt>
                <c:pt idx="963">
                  <c:v>1414.471</c:v>
                </c:pt>
                <c:pt idx="964">
                  <c:v>1415.471</c:v>
                </c:pt>
                <c:pt idx="965">
                  <c:v>1416.3709999999999</c:v>
                </c:pt>
                <c:pt idx="966">
                  <c:v>1416.771</c:v>
                </c:pt>
                <c:pt idx="967">
                  <c:v>1417.3709999999999</c:v>
                </c:pt>
                <c:pt idx="968">
                  <c:v>1417.771</c:v>
                </c:pt>
                <c:pt idx="969">
                  <c:v>1418.3709999999999</c:v>
                </c:pt>
                <c:pt idx="970">
                  <c:v>1418.8709999999999</c:v>
                </c:pt>
                <c:pt idx="971">
                  <c:v>1419.472</c:v>
                </c:pt>
                <c:pt idx="972">
                  <c:v>1420.7719999999999</c:v>
                </c:pt>
                <c:pt idx="973">
                  <c:v>1421.0719999999999</c:v>
                </c:pt>
                <c:pt idx="974">
                  <c:v>1421.5719999999999</c:v>
                </c:pt>
                <c:pt idx="975">
                  <c:v>1421.7719999999999</c:v>
                </c:pt>
                <c:pt idx="976">
                  <c:v>1422.7719999999999</c:v>
                </c:pt>
                <c:pt idx="977">
                  <c:v>1423.472</c:v>
                </c:pt>
                <c:pt idx="978">
                  <c:v>1423.6719999999998</c:v>
                </c:pt>
                <c:pt idx="979">
                  <c:v>1424.1719999999998</c:v>
                </c:pt>
                <c:pt idx="980">
                  <c:v>1424.8729999999998</c:v>
                </c:pt>
                <c:pt idx="981">
                  <c:v>1425.7729999999999</c:v>
                </c:pt>
                <c:pt idx="982">
                  <c:v>1426.2729999999999</c:v>
                </c:pt>
                <c:pt idx="983">
                  <c:v>1426.7729999999999</c:v>
                </c:pt>
                <c:pt idx="984">
                  <c:v>1428.0729999999999</c:v>
                </c:pt>
                <c:pt idx="985">
                  <c:v>1428.2729999999999</c:v>
                </c:pt>
                <c:pt idx="986">
                  <c:v>1428.6729999999998</c:v>
                </c:pt>
                <c:pt idx="987">
                  <c:v>1429.0729999999999</c:v>
                </c:pt>
                <c:pt idx="988">
                  <c:v>1430.4739999999999</c:v>
                </c:pt>
                <c:pt idx="989">
                  <c:v>1430.5739999999998</c:v>
                </c:pt>
                <c:pt idx="990">
                  <c:v>1431.2739999999999</c:v>
                </c:pt>
                <c:pt idx="991">
                  <c:v>1431.6739999999998</c:v>
                </c:pt>
                <c:pt idx="992">
                  <c:v>1432.8739999999998</c:v>
                </c:pt>
                <c:pt idx="993">
                  <c:v>1433.0739999999998</c:v>
                </c:pt>
                <c:pt idx="994">
                  <c:v>1434.1739999999998</c:v>
                </c:pt>
                <c:pt idx="995">
                  <c:v>1434.2750000000001</c:v>
                </c:pt>
                <c:pt idx="996">
                  <c:v>1434.4739999999999</c:v>
                </c:pt>
                <c:pt idx="997">
                  <c:v>1434.675</c:v>
                </c:pt>
                <c:pt idx="998">
                  <c:v>1436.4749999999999</c:v>
                </c:pt>
                <c:pt idx="999">
                  <c:v>1436.575</c:v>
                </c:pt>
                <c:pt idx="1000">
                  <c:v>1437.2750000000001</c:v>
                </c:pt>
                <c:pt idx="1001">
                  <c:v>1437.375</c:v>
                </c:pt>
                <c:pt idx="1002">
                  <c:v>1438.075</c:v>
                </c:pt>
                <c:pt idx="1003">
                  <c:v>1438.875</c:v>
                </c:pt>
                <c:pt idx="1004">
                  <c:v>1440.076</c:v>
                </c:pt>
                <c:pt idx="1005">
                  <c:v>1440.2760000000001</c:v>
                </c:pt>
                <c:pt idx="1006">
                  <c:v>1440.876</c:v>
                </c:pt>
                <c:pt idx="1007">
                  <c:v>1441.376</c:v>
                </c:pt>
                <c:pt idx="1008">
                  <c:v>1441.876</c:v>
                </c:pt>
                <c:pt idx="1009">
                  <c:v>1441.9760000000001</c:v>
                </c:pt>
                <c:pt idx="1010">
                  <c:v>1442.9760000000001</c:v>
                </c:pt>
                <c:pt idx="1011">
                  <c:v>1443.1759999999999</c:v>
                </c:pt>
                <c:pt idx="1012">
                  <c:v>1444.7760000000001</c:v>
                </c:pt>
                <c:pt idx="1013">
                  <c:v>1444.876</c:v>
                </c:pt>
                <c:pt idx="1014">
                  <c:v>1445.6769999999999</c:v>
                </c:pt>
                <c:pt idx="1015">
                  <c:v>1446.077</c:v>
                </c:pt>
                <c:pt idx="1016">
                  <c:v>1446.6769999999999</c:v>
                </c:pt>
                <c:pt idx="1017">
                  <c:v>1446.777</c:v>
                </c:pt>
                <c:pt idx="1018">
                  <c:v>1447.9770000000001</c:v>
                </c:pt>
                <c:pt idx="1019">
                  <c:v>1448.577</c:v>
                </c:pt>
                <c:pt idx="1020">
                  <c:v>1448.877</c:v>
                </c:pt>
                <c:pt idx="1021">
                  <c:v>1449.1769999999999</c:v>
                </c:pt>
                <c:pt idx="1022">
                  <c:v>1450.1769999999999</c:v>
                </c:pt>
                <c:pt idx="1023">
                  <c:v>1451.1779999999999</c:v>
                </c:pt>
                <c:pt idx="1024">
                  <c:v>1451.3779999999999</c:v>
                </c:pt>
                <c:pt idx="1025">
                  <c:v>1452.3779999999999</c:v>
                </c:pt>
                <c:pt idx="1026">
                  <c:v>1452.6779999999999</c:v>
                </c:pt>
                <c:pt idx="1027">
                  <c:v>1452.8779999999999</c:v>
                </c:pt>
                <c:pt idx="1028">
                  <c:v>1453.8779999999999</c:v>
                </c:pt>
                <c:pt idx="1029">
                  <c:v>1454.6779999999999</c:v>
                </c:pt>
                <c:pt idx="1030">
                  <c:v>1454.8779999999999</c:v>
                </c:pt>
                <c:pt idx="1031">
                  <c:v>1455.779</c:v>
                </c:pt>
                <c:pt idx="1032">
                  <c:v>1456.779</c:v>
                </c:pt>
                <c:pt idx="1033">
                  <c:v>1457.1789999999999</c:v>
                </c:pt>
                <c:pt idx="1034">
                  <c:v>1457.579</c:v>
                </c:pt>
                <c:pt idx="1035">
                  <c:v>1457.8789999999999</c:v>
                </c:pt>
                <c:pt idx="1036">
                  <c:v>1458.579</c:v>
                </c:pt>
                <c:pt idx="1037">
                  <c:v>1458.8789999999999</c:v>
                </c:pt>
                <c:pt idx="1038">
                  <c:v>1459.6789999999999</c:v>
                </c:pt>
                <c:pt idx="1039">
                  <c:v>1459.779</c:v>
                </c:pt>
                <c:pt idx="1040">
                  <c:v>1461.1799999999998</c:v>
                </c:pt>
                <c:pt idx="1041">
                  <c:v>1461.28</c:v>
                </c:pt>
                <c:pt idx="1042">
                  <c:v>1462.28</c:v>
                </c:pt>
                <c:pt idx="1043">
                  <c:v>1462.58</c:v>
                </c:pt>
                <c:pt idx="1044">
                  <c:v>1463.48</c:v>
                </c:pt>
                <c:pt idx="1045">
                  <c:v>1464.28</c:v>
                </c:pt>
                <c:pt idx="1046">
                  <c:v>1465.08</c:v>
                </c:pt>
                <c:pt idx="1047">
                  <c:v>1465.3799999999999</c:v>
                </c:pt>
                <c:pt idx="1048">
                  <c:v>1465.7809999999999</c:v>
                </c:pt>
                <c:pt idx="1049">
                  <c:v>1465.8799999999999</c:v>
                </c:pt>
                <c:pt idx="1050">
                  <c:v>1467.481</c:v>
                </c:pt>
                <c:pt idx="1051">
                  <c:v>1467.8809999999999</c:v>
                </c:pt>
                <c:pt idx="1052">
                  <c:v>1468.481</c:v>
                </c:pt>
                <c:pt idx="1053">
                  <c:v>1469.1809999999998</c:v>
                </c:pt>
                <c:pt idx="1054">
                  <c:v>1469.2809999999999</c:v>
                </c:pt>
                <c:pt idx="1055">
                  <c:v>1469.7809999999999</c:v>
                </c:pt>
                <c:pt idx="1056">
                  <c:v>1471.0819999999999</c:v>
                </c:pt>
                <c:pt idx="1057">
                  <c:v>1471.1819999999998</c:v>
                </c:pt>
                <c:pt idx="1058">
                  <c:v>1471.6819999999998</c:v>
                </c:pt>
                <c:pt idx="1059">
                  <c:v>1472.5819999999999</c:v>
                </c:pt>
                <c:pt idx="1060">
                  <c:v>1473.0819999999999</c:v>
                </c:pt>
                <c:pt idx="1061">
                  <c:v>1473.6819999999998</c:v>
                </c:pt>
                <c:pt idx="1062">
                  <c:v>1474.982</c:v>
                </c:pt>
                <c:pt idx="1063">
                  <c:v>1475.1819999999998</c:v>
                </c:pt>
                <c:pt idx="1064">
                  <c:v>1476.1819999999998</c:v>
                </c:pt>
                <c:pt idx="1065">
                  <c:v>1476.2819999999999</c:v>
                </c:pt>
                <c:pt idx="1066">
                  <c:v>1476.5829999999999</c:v>
                </c:pt>
                <c:pt idx="1067">
                  <c:v>1477.5829999999999</c:v>
                </c:pt>
                <c:pt idx="1068">
                  <c:v>1477.8829999999998</c:v>
                </c:pt>
                <c:pt idx="1069">
                  <c:v>1478.3829999999998</c:v>
                </c:pt>
                <c:pt idx="1070">
                  <c:v>1478.9829999999999</c:v>
                </c:pt>
                <c:pt idx="1071">
                  <c:v>1479.3829999999998</c:v>
                </c:pt>
                <c:pt idx="1072">
                  <c:v>1480.9829999999999</c:v>
                </c:pt>
                <c:pt idx="1073">
                  <c:v>1481.0829999999999</c:v>
                </c:pt>
                <c:pt idx="1074">
                  <c:v>1481.2829999999999</c:v>
                </c:pt>
                <c:pt idx="1075">
                  <c:v>1482.1839999999982</c:v>
                </c:pt>
                <c:pt idx="1076">
                  <c:v>1482.4839999999999</c:v>
                </c:pt>
                <c:pt idx="1077">
                  <c:v>1483.4839999999999</c:v>
                </c:pt>
                <c:pt idx="1078">
                  <c:v>1484.3839999999998</c:v>
                </c:pt>
                <c:pt idx="1079">
                  <c:v>1484.6839999999982</c:v>
                </c:pt>
                <c:pt idx="1080">
                  <c:v>1484.8839999999998</c:v>
                </c:pt>
                <c:pt idx="1081">
                  <c:v>1485.4839999999999</c:v>
                </c:pt>
                <c:pt idx="1082">
                  <c:v>1486.2839999999999</c:v>
                </c:pt>
                <c:pt idx="1083">
                  <c:v>1487.1849999999981</c:v>
                </c:pt>
                <c:pt idx="1084">
                  <c:v>1487.4849999999999</c:v>
                </c:pt>
                <c:pt idx="1085">
                  <c:v>1488.1849999999981</c:v>
                </c:pt>
                <c:pt idx="1086">
                  <c:v>1488.7850000000001</c:v>
                </c:pt>
                <c:pt idx="1087">
                  <c:v>1489.385</c:v>
                </c:pt>
                <c:pt idx="1088">
                  <c:v>1489.7850000000001</c:v>
                </c:pt>
                <c:pt idx="1089">
                  <c:v>1490.2850000000001</c:v>
                </c:pt>
                <c:pt idx="1090">
                  <c:v>1490.885</c:v>
                </c:pt>
                <c:pt idx="1091">
                  <c:v>1491.585</c:v>
                </c:pt>
                <c:pt idx="1092">
                  <c:v>1492.2860000000001</c:v>
                </c:pt>
                <c:pt idx="1093">
                  <c:v>1492.7860000000001</c:v>
                </c:pt>
                <c:pt idx="1094">
                  <c:v>1493.386</c:v>
                </c:pt>
                <c:pt idx="1095">
                  <c:v>1493.886</c:v>
                </c:pt>
                <c:pt idx="1096">
                  <c:v>1495.386</c:v>
                </c:pt>
                <c:pt idx="1097">
                  <c:v>1495.586</c:v>
                </c:pt>
                <c:pt idx="1098">
                  <c:v>1495.886</c:v>
                </c:pt>
                <c:pt idx="1099">
                  <c:v>1496.386</c:v>
                </c:pt>
                <c:pt idx="1100">
                  <c:v>1497.087</c:v>
                </c:pt>
                <c:pt idx="1101">
                  <c:v>1497.2860000000001</c:v>
                </c:pt>
                <c:pt idx="1102">
                  <c:v>1498.4870000000001</c:v>
                </c:pt>
                <c:pt idx="1103">
                  <c:v>1498.787</c:v>
                </c:pt>
                <c:pt idx="1104">
                  <c:v>1499.587</c:v>
                </c:pt>
                <c:pt idx="1105">
                  <c:v>1499.8869999999999</c:v>
                </c:pt>
                <c:pt idx="1106">
                  <c:v>1500.4870000000001</c:v>
                </c:pt>
                <c:pt idx="1107">
                  <c:v>1500.8869999999999</c:v>
                </c:pt>
                <c:pt idx="1108">
                  <c:v>1501.787</c:v>
                </c:pt>
                <c:pt idx="1109">
                  <c:v>1502.6879999999999</c:v>
                </c:pt>
                <c:pt idx="1110">
                  <c:v>1503.8879999999999</c:v>
                </c:pt>
                <c:pt idx="1111">
                  <c:v>1503.9880000000001</c:v>
                </c:pt>
                <c:pt idx="1112">
                  <c:v>1504.1879999999999</c:v>
                </c:pt>
                <c:pt idx="1113">
                  <c:v>1504.8879999999999</c:v>
                </c:pt>
                <c:pt idx="1114">
                  <c:v>1505.4880000000001</c:v>
                </c:pt>
                <c:pt idx="1115">
                  <c:v>1506.3879999999999</c:v>
                </c:pt>
                <c:pt idx="1116">
                  <c:v>1507.3889999999999</c:v>
                </c:pt>
                <c:pt idx="1117">
                  <c:v>1507.489</c:v>
                </c:pt>
                <c:pt idx="1118">
                  <c:v>1508.0889999999999</c:v>
                </c:pt>
                <c:pt idx="1119">
                  <c:v>1508.3889999999999</c:v>
                </c:pt>
                <c:pt idx="1120">
                  <c:v>1509.489</c:v>
                </c:pt>
                <c:pt idx="1121">
                  <c:v>1509.989</c:v>
                </c:pt>
                <c:pt idx="1122">
                  <c:v>1510.289</c:v>
                </c:pt>
                <c:pt idx="1123">
                  <c:v>1510.989</c:v>
                </c:pt>
                <c:pt idx="1124">
                  <c:v>1511.6889999999999</c:v>
                </c:pt>
                <c:pt idx="1125">
                  <c:v>1512.3889999999999</c:v>
                </c:pt>
                <c:pt idx="1126">
                  <c:v>1512.99</c:v>
                </c:pt>
                <c:pt idx="1127">
                  <c:v>1513.49</c:v>
                </c:pt>
                <c:pt idx="1128">
                  <c:v>1513.99</c:v>
                </c:pt>
                <c:pt idx="1129">
                  <c:v>1514.6899999999998</c:v>
                </c:pt>
                <c:pt idx="1130">
                  <c:v>1515.59</c:v>
                </c:pt>
                <c:pt idx="1131">
                  <c:v>1515.99</c:v>
                </c:pt>
                <c:pt idx="1132">
                  <c:v>1516.29</c:v>
                </c:pt>
                <c:pt idx="1133">
                  <c:v>1516.6899999999998</c:v>
                </c:pt>
                <c:pt idx="1134">
                  <c:v>1517.3899999999999</c:v>
                </c:pt>
                <c:pt idx="1135">
                  <c:v>1517.99</c:v>
                </c:pt>
                <c:pt idx="1136">
                  <c:v>1519.0909999999999</c:v>
                </c:pt>
                <c:pt idx="1137">
                  <c:v>1519.5909999999999</c:v>
                </c:pt>
                <c:pt idx="1138">
                  <c:v>1520.0909999999999</c:v>
                </c:pt>
                <c:pt idx="1139">
                  <c:v>1520.6909999999998</c:v>
                </c:pt>
                <c:pt idx="1140">
                  <c:v>1521.0909999999999</c:v>
                </c:pt>
                <c:pt idx="1141">
                  <c:v>1521.2909999999999</c:v>
                </c:pt>
                <c:pt idx="1142">
                  <c:v>1522.1909999999998</c:v>
                </c:pt>
                <c:pt idx="1143">
                  <c:v>1523.0919999999999</c:v>
                </c:pt>
                <c:pt idx="1144">
                  <c:v>1523.5919999999999</c:v>
                </c:pt>
                <c:pt idx="1145">
                  <c:v>1524.3919999999998</c:v>
                </c:pt>
                <c:pt idx="1146">
                  <c:v>1524.8919999999998</c:v>
                </c:pt>
                <c:pt idx="1147">
                  <c:v>1525.2919999999999</c:v>
                </c:pt>
                <c:pt idx="1148">
                  <c:v>1526.0919999999999</c:v>
                </c:pt>
                <c:pt idx="1149">
                  <c:v>1526.6919999999998</c:v>
                </c:pt>
                <c:pt idx="1150">
                  <c:v>1526.992</c:v>
                </c:pt>
                <c:pt idx="1151">
                  <c:v>1527.3919999999998</c:v>
                </c:pt>
                <c:pt idx="1152">
                  <c:v>1528.7929999999999</c:v>
                </c:pt>
                <c:pt idx="1153">
                  <c:v>1529.1929999999998</c:v>
                </c:pt>
                <c:pt idx="1154">
                  <c:v>1529.2929999999999</c:v>
                </c:pt>
                <c:pt idx="1155">
                  <c:v>1529.5929999999998</c:v>
                </c:pt>
                <c:pt idx="1156">
                  <c:v>1530.6929999999998</c:v>
                </c:pt>
                <c:pt idx="1157">
                  <c:v>1531.3929999999998</c:v>
                </c:pt>
                <c:pt idx="1158">
                  <c:v>1532.0929999999998</c:v>
                </c:pt>
                <c:pt idx="1159">
                  <c:v>1532.6929999999998</c:v>
                </c:pt>
                <c:pt idx="1160">
                  <c:v>1533.1929999999998</c:v>
                </c:pt>
                <c:pt idx="1161">
                  <c:v>1533.4939999999999</c:v>
                </c:pt>
                <c:pt idx="1162">
                  <c:v>1534.5939999999998</c:v>
                </c:pt>
                <c:pt idx="1163">
                  <c:v>1534.9939999999999</c:v>
                </c:pt>
                <c:pt idx="1164">
                  <c:v>1535.9939999999999</c:v>
                </c:pt>
                <c:pt idx="1165">
                  <c:v>1536.1939999999981</c:v>
                </c:pt>
                <c:pt idx="1166">
                  <c:v>1536.9939999999999</c:v>
                </c:pt>
                <c:pt idx="1167">
                  <c:v>1537.1939999999981</c:v>
                </c:pt>
                <c:pt idx="1168">
                  <c:v>1537.6939999999981</c:v>
                </c:pt>
                <c:pt idx="1169">
                  <c:v>1537.9939999999999</c:v>
                </c:pt>
                <c:pt idx="1170">
                  <c:v>1538.9949999999999</c:v>
                </c:pt>
                <c:pt idx="1171">
                  <c:v>1539.6949999999979</c:v>
                </c:pt>
                <c:pt idx="1172">
                  <c:v>1540.395</c:v>
                </c:pt>
                <c:pt idx="1173">
                  <c:v>1540.9949999999999</c:v>
                </c:pt>
                <c:pt idx="1174">
                  <c:v>1541.2950000000001</c:v>
                </c:pt>
                <c:pt idx="1175">
                  <c:v>1541.7950000000001</c:v>
                </c:pt>
                <c:pt idx="1176">
                  <c:v>1542.4949999999999</c:v>
                </c:pt>
                <c:pt idx="1177">
                  <c:v>1543.1949999999979</c:v>
                </c:pt>
                <c:pt idx="1178">
                  <c:v>1543.9949999999999</c:v>
                </c:pt>
                <c:pt idx="1179">
                  <c:v>1544.4960000000001</c:v>
                </c:pt>
                <c:pt idx="1180">
                  <c:v>1545.4960000000001</c:v>
                </c:pt>
                <c:pt idx="1181">
                  <c:v>1545.896</c:v>
                </c:pt>
                <c:pt idx="1182">
                  <c:v>1546.296</c:v>
                </c:pt>
                <c:pt idx="1183">
                  <c:v>1547.096</c:v>
                </c:pt>
                <c:pt idx="1184">
                  <c:v>1547.596</c:v>
                </c:pt>
                <c:pt idx="1185">
                  <c:v>1548.096</c:v>
                </c:pt>
                <c:pt idx="1186">
                  <c:v>1548.4960000000001</c:v>
                </c:pt>
                <c:pt idx="1187">
                  <c:v>1549.1969999999999</c:v>
                </c:pt>
                <c:pt idx="1188">
                  <c:v>1549.6969999999999</c:v>
                </c:pt>
                <c:pt idx="1189">
                  <c:v>1550.097</c:v>
                </c:pt>
                <c:pt idx="1190">
                  <c:v>1551.597</c:v>
                </c:pt>
                <c:pt idx="1191">
                  <c:v>1551.797</c:v>
                </c:pt>
                <c:pt idx="1192">
                  <c:v>1552.597</c:v>
                </c:pt>
                <c:pt idx="1193">
                  <c:v>1552.797</c:v>
                </c:pt>
                <c:pt idx="1194">
                  <c:v>1553.9970000000001</c:v>
                </c:pt>
                <c:pt idx="1195">
                  <c:v>1554.297</c:v>
                </c:pt>
                <c:pt idx="1196">
                  <c:v>1554.598</c:v>
                </c:pt>
                <c:pt idx="1197">
                  <c:v>1555.3979999999999</c:v>
                </c:pt>
                <c:pt idx="1198">
                  <c:v>1556.1979999999999</c:v>
                </c:pt>
                <c:pt idx="1199">
                  <c:v>1556.6979999999999</c:v>
                </c:pt>
                <c:pt idx="1200">
                  <c:v>1557.1979999999999</c:v>
                </c:pt>
                <c:pt idx="1201">
                  <c:v>1557.498</c:v>
                </c:pt>
                <c:pt idx="1202">
                  <c:v>1558.298</c:v>
                </c:pt>
                <c:pt idx="1203">
                  <c:v>1558.8979999999999</c:v>
                </c:pt>
                <c:pt idx="1204">
                  <c:v>1559.3979999999999</c:v>
                </c:pt>
                <c:pt idx="1205">
                  <c:v>1559.6979999999999</c:v>
                </c:pt>
                <c:pt idx="1206">
                  <c:v>1560.999</c:v>
                </c:pt>
                <c:pt idx="1207">
                  <c:v>1561.1989999999998</c:v>
                </c:pt>
                <c:pt idx="1208">
                  <c:v>1561.8989999999999</c:v>
                </c:pt>
                <c:pt idx="1209">
                  <c:v>1562.799</c:v>
                </c:pt>
                <c:pt idx="1210">
                  <c:v>1562.999</c:v>
                </c:pt>
                <c:pt idx="1211">
                  <c:v>1563.3989999999999</c:v>
                </c:pt>
                <c:pt idx="1212">
                  <c:v>1564.0989999999999</c:v>
                </c:pt>
                <c:pt idx="1213">
                  <c:v>1564.299</c:v>
                </c:pt>
                <c:pt idx="1214">
                  <c:v>1565.5</c:v>
                </c:pt>
                <c:pt idx="1215">
                  <c:v>1565.7</c:v>
                </c:pt>
                <c:pt idx="1216">
                  <c:v>1566.8</c:v>
                </c:pt>
                <c:pt idx="1217">
                  <c:v>1567</c:v>
                </c:pt>
                <c:pt idx="1218">
                  <c:v>1567.8</c:v>
                </c:pt>
                <c:pt idx="1219">
                  <c:v>1567.9</c:v>
                </c:pt>
                <c:pt idx="1220">
                  <c:v>1569</c:v>
                </c:pt>
                <c:pt idx="1221">
                  <c:v>1569.1</c:v>
                </c:pt>
                <c:pt idx="1222">
                  <c:v>1570.3009999999999</c:v>
                </c:pt>
                <c:pt idx="1223">
                  <c:v>1571.1009999999999</c:v>
                </c:pt>
                <c:pt idx="1224">
                  <c:v>1571.701</c:v>
                </c:pt>
                <c:pt idx="1225">
                  <c:v>1571.9010000000001</c:v>
                </c:pt>
                <c:pt idx="1226">
                  <c:v>1573.001</c:v>
                </c:pt>
                <c:pt idx="1227">
                  <c:v>1573.3009999999999</c:v>
                </c:pt>
                <c:pt idx="1228">
                  <c:v>1573.8009999999999</c:v>
                </c:pt>
                <c:pt idx="1229">
                  <c:v>1574.3009999999999</c:v>
                </c:pt>
                <c:pt idx="1230">
                  <c:v>1575.1009999999999</c:v>
                </c:pt>
                <c:pt idx="1231">
                  <c:v>1575.6009999999999</c:v>
                </c:pt>
                <c:pt idx="1232">
                  <c:v>1576.8019999999999</c:v>
                </c:pt>
                <c:pt idx="1233">
                  <c:v>1577.002</c:v>
                </c:pt>
                <c:pt idx="1234">
                  <c:v>1578.202</c:v>
                </c:pt>
                <c:pt idx="1235">
                  <c:v>1578.402</c:v>
                </c:pt>
                <c:pt idx="1236">
                  <c:v>1578.502</c:v>
                </c:pt>
                <c:pt idx="1237">
                  <c:v>1579.002</c:v>
                </c:pt>
                <c:pt idx="1238">
                  <c:v>1579.8019999999999</c:v>
                </c:pt>
                <c:pt idx="1239">
                  <c:v>1580.502</c:v>
                </c:pt>
                <c:pt idx="1240">
                  <c:v>1581.703</c:v>
                </c:pt>
                <c:pt idx="1241">
                  <c:v>1582.0029999999999</c:v>
                </c:pt>
                <c:pt idx="1242">
                  <c:v>1582.703</c:v>
                </c:pt>
                <c:pt idx="1243">
                  <c:v>1582.903</c:v>
                </c:pt>
                <c:pt idx="1244">
                  <c:v>1583.703</c:v>
                </c:pt>
                <c:pt idx="1245">
                  <c:v>1583.8029999999999</c:v>
                </c:pt>
                <c:pt idx="1246">
                  <c:v>1584.8029999999999</c:v>
                </c:pt>
                <c:pt idx="1247">
                  <c:v>1584.903</c:v>
                </c:pt>
                <c:pt idx="1248">
                  <c:v>1586.1039999999998</c:v>
                </c:pt>
                <c:pt idx="1249">
                  <c:v>1586.3039999999999</c:v>
                </c:pt>
                <c:pt idx="1250">
                  <c:v>1587.204</c:v>
                </c:pt>
                <c:pt idx="1251">
                  <c:v>1587.3039999999999</c:v>
                </c:pt>
                <c:pt idx="1252">
                  <c:v>1588.6039999999998</c:v>
                </c:pt>
                <c:pt idx="1253">
                  <c:v>1588.904</c:v>
                </c:pt>
                <c:pt idx="1254">
                  <c:v>1589.6039999999998</c:v>
                </c:pt>
                <c:pt idx="1255">
                  <c:v>1589.704</c:v>
                </c:pt>
                <c:pt idx="1256">
                  <c:v>1590.5039999999999</c:v>
                </c:pt>
                <c:pt idx="1257">
                  <c:v>1590.6039999999998</c:v>
                </c:pt>
                <c:pt idx="1258">
                  <c:v>1591.9050000000011</c:v>
                </c:pt>
                <c:pt idx="1259">
                  <c:v>1592.2049999999999</c:v>
                </c:pt>
                <c:pt idx="1260">
                  <c:v>1593.605</c:v>
                </c:pt>
                <c:pt idx="1261">
                  <c:v>1593.9050000000011</c:v>
                </c:pt>
                <c:pt idx="1262">
                  <c:v>1594.4050000000011</c:v>
                </c:pt>
                <c:pt idx="1263">
                  <c:v>1595.105</c:v>
                </c:pt>
                <c:pt idx="1264">
                  <c:v>1595.605</c:v>
                </c:pt>
                <c:pt idx="1265">
                  <c:v>1595.7049999999999</c:v>
                </c:pt>
                <c:pt idx="1266">
                  <c:v>1596.5050000000001</c:v>
                </c:pt>
                <c:pt idx="1267">
                  <c:v>1597.2060000000001</c:v>
                </c:pt>
                <c:pt idx="1268">
                  <c:v>1598.306</c:v>
                </c:pt>
                <c:pt idx="1269">
                  <c:v>1598.806</c:v>
                </c:pt>
                <c:pt idx="1270">
                  <c:v>1598.9060000000011</c:v>
                </c:pt>
                <c:pt idx="1271">
                  <c:v>1599.9060000000011</c:v>
                </c:pt>
                <c:pt idx="1272">
                  <c:v>1600.106</c:v>
                </c:pt>
                <c:pt idx="1273">
                  <c:v>1600.5060000000001</c:v>
                </c:pt>
                <c:pt idx="1274">
                  <c:v>1601.306</c:v>
                </c:pt>
                <c:pt idx="1275">
                  <c:v>1601.7070000000001</c:v>
                </c:pt>
                <c:pt idx="1276">
                  <c:v>1602.607</c:v>
                </c:pt>
                <c:pt idx="1277">
                  <c:v>1602.9070000000011</c:v>
                </c:pt>
                <c:pt idx="1278">
                  <c:v>1604.4070000000011</c:v>
                </c:pt>
                <c:pt idx="1279">
                  <c:v>1604.807</c:v>
                </c:pt>
                <c:pt idx="1280">
                  <c:v>1605.4070000000011</c:v>
                </c:pt>
                <c:pt idx="1281">
                  <c:v>1605.5070000000001</c:v>
                </c:pt>
                <c:pt idx="1282">
                  <c:v>1606.307</c:v>
                </c:pt>
                <c:pt idx="1283">
                  <c:v>1606.9070000000011</c:v>
                </c:pt>
                <c:pt idx="1284">
                  <c:v>1607.808</c:v>
                </c:pt>
                <c:pt idx="1285">
                  <c:v>1608.4080000000001</c:v>
                </c:pt>
                <c:pt idx="1286">
                  <c:v>1608.808</c:v>
                </c:pt>
                <c:pt idx="1287">
                  <c:v>1609.6079999999999</c:v>
                </c:pt>
                <c:pt idx="1288">
                  <c:v>1610.1079999999999</c:v>
                </c:pt>
                <c:pt idx="1289">
                  <c:v>1610.308</c:v>
                </c:pt>
                <c:pt idx="1290">
                  <c:v>1611.1079999999999</c:v>
                </c:pt>
                <c:pt idx="1291">
                  <c:v>1611.6079999999999</c:v>
                </c:pt>
                <c:pt idx="1292">
                  <c:v>1612.308</c:v>
                </c:pt>
                <c:pt idx="1293">
                  <c:v>1612.7090000000001</c:v>
                </c:pt>
                <c:pt idx="1294">
                  <c:v>1613.809</c:v>
                </c:pt>
                <c:pt idx="1295">
                  <c:v>1613.9090000000001</c:v>
                </c:pt>
                <c:pt idx="1296">
                  <c:v>1615.1089999999999</c:v>
                </c:pt>
                <c:pt idx="1297">
                  <c:v>1615.509</c:v>
                </c:pt>
                <c:pt idx="1298">
                  <c:v>1615.9090000000001</c:v>
                </c:pt>
                <c:pt idx="1299">
                  <c:v>1616.7090000000001</c:v>
                </c:pt>
                <c:pt idx="1300">
                  <c:v>1616.9090000000001</c:v>
                </c:pt>
                <c:pt idx="1301">
                  <c:v>1618.01</c:v>
                </c:pt>
                <c:pt idx="1302">
                  <c:v>1618.31</c:v>
                </c:pt>
                <c:pt idx="1303">
                  <c:v>1618.71</c:v>
                </c:pt>
                <c:pt idx="1304">
                  <c:v>1619.31</c:v>
                </c:pt>
                <c:pt idx="1305">
                  <c:v>1620.21</c:v>
                </c:pt>
                <c:pt idx="1306">
                  <c:v>1620.91</c:v>
                </c:pt>
                <c:pt idx="1307">
                  <c:v>1621.41</c:v>
                </c:pt>
                <c:pt idx="1308">
                  <c:v>1621.71</c:v>
                </c:pt>
                <c:pt idx="1309">
                  <c:v>1622.01</c:v>
                </c:pt>
                <c:pt idx="1310">
                  <c:v>1623.3109999999999</c:v>
                </c:pt>
                <c:pt idx="1311">
                  <c:v>1623.4110000000001</c:v>
                </c:pt>
                <c:pt idx="1312">
                  <c:v>1624.511</c:v>
                </c:pt>
                <c:pt idx="1313">
                  <c:v>1625.1109999999999</c:v>
                </c:pt>
                <c:pt idx="1314">
                  <c:v>1625.3109999999999</c:v>
                </c:pt>
                <c:pt idx="1315">
                  <c:v>1626.4110000000001</c:v>
                </c:pt>
                <c:pt idx="1316">
                  <c:v>1626.6109999999999</c:v>
                </c:pt>
                <c:pt idx="1317">
                  <c:v>1626.8109999999999</c:v>
                </c:pt>
                <c:pt idx="1318">
                  <c:v>1627.8119999999999</c:v>
                </c:pt>
                <c:pt idx="1319">
                  <c:v>1628.5119999999999</c:v>
                </c:pt>
                <c:pt idx="1320">
                  <c:v>1629.5119999999999</c:v>
                </c:pt>
                <c:pt idx="1321">
                  <c:v>1629.712</c:v>
                </c:pt>
                <c:pt idx="1322">
                  <c:v>1630.1119999999999</c:v>
                </c:pt>
                <c:pt idx="1323">
                  <c:v>1630.912</c:v>
                </c:pt>
                <c:pt idx="1324">
                  <c:v>1631.6119999999999</c:v>
                </c:pt>
                <c:pt idx="1325">
                  <c:v>1632.3119999999999</c:v>
                </c:pt>
                <c:pt idx="1326">
                  <c:v>1633.1129999999998</c:v>
                </c:pt>
                <c:pt idx="1327">
                  <c:v>1633.3129999999999</c:v>
                </c:pt>
                <c:pt idx="1328">
                  <c:v>1634.0129999999999</c:v>
                </c:pt>
                <c:pt idx="1329">
                  <c:v>1634.8129999999999</c:v>
                </c:pt>
                <c:pt idx="1330">
                  <c:v>1635.213</c:v>
                </c:pt>
                <c:pt idx="1331">
                  <c:v>1635.413</c:v>
                </c:pt>
                <c:pt idx="1332">
                  <c:v>1636.213</c:v>
                </c:pt>
                <c:pt idx="1333">
                  <c:v>1636.5129999999999</c:v>
                </c:pt>
                <c:pt idx="1334">
                  <c:v>1637.713</c:v>
                </c:pt>
                <c:pt idx="1335">
                  <c:v>1638.3129999999999</c:v>
                </c:pt>
                <c:pt idx="1336">
                  <c:v>1639.414</c:v>
                </c:pt>
                <c:pt idx="1337">
                  <c:v>1639.6139999999998</c:v>
                </c:pt>
                <c:pt idx="1338">
                  <c:v>1640.414</c:v>
                </c:pt>
                <c:pt idx="1339">
                  <c:v>1640.5139999999999</c:v>
                </c:pt>
                <c:pt idx="1340">
                  <c:v>1641.6139999999998</c:v>
                </c:pt>
                <c:pt idx="1341">
                  <c:v>1642.0139999999999</c:v>
                </c:pt>
                <c:pt idx="1342">
                  <c:v>1642.6139999999998</c:v>
                </c:pt>
                <c:pt idx="1343">
                  <c:v>1642.8139999999999</c:v>
                </c:pt>
                <c:pt idx="1344">
                  <c:v>1643.4150000000011</c:v>
                </c:pt>
                <c:pt idx="1345">
                  <c:v>1643.615</c:v>
                </c:pt>
                <c:pt idx="1346">
                  <c:v>1645.115</c:v>
                </c:pt>
                <c:pt idx="1347">
                  <c:v>1645.2149999999999</c:v>
                </c:pt>
                <c:pt idx="1348">
                  <c:v>1645.9150000000011</c:v>
                </c:pt>
                <c:pt idx="1349">
                  <c:v>1646.2149999999999</c:v>
                </c:pt>
                <c:pt idx="1350">
                  <c:v>1646.9150000000011</c:v>
                </c:pt>
                <c:pt idx="1351">
                  <c:v>1647.2149999999999</c:v>
                </c:pt>
                <c:pt idx="1352">
                  <c:v>1648.9160000000011</c:v>
                </c:pt>
                <c:pt idx="1353">
                  <c:v>1649.2160000000001</c:v>
                </c:pt>
                <c:pt idx="1354">
                  <c:v>1649.316</c:v>
                </c:pt>
                <c:pt idx="1355">
                  <c:v>1650.116</c:v>
                </c:pt>
                <c:pt idx="1356">
                  <c:v>1651.2160000000001</c:v>
                </c:pt>
                <c:pt idx="1357">
                  <c:v>1651.316</c:v>
                </c:pt>
                <c:pt idx="1358">
                  <c:v>1651.7160000000001</c:v>
                </c:pt>
                <c:pt idx="1359">
                  <c:v>1652.116</c:v>
                </c:pt>
                <c:pt idx="1360">
                  <c:v>1653.4160000000011</c:v>
                </c:pt>
                <c:pt idx="1361">
                  <c:v>1653.5160000000001</c:v>
                </c:pt>
                <c:pt idx="1362">
                  <c:v>1654.7170000000001</c:v>
                </c:pt>
                <c:pt idx="1363">
                  <c:v>1655.0170000000001</c:v>
                </c:pt>
                <c:pt idx="1364">
                  <c:v>1655.617</c:v>
                </c:pt>
                <c:pt idx="1365">
                  <c:v>1656.317</c:v>
                </c:pt>
                <c:pt idx="1366">
                  <c:v>1656.817</c:v>
                </c:pt>
                <c:pt idx="1367">
                  <c:v>1657.0170000000001</c:v>
                </c:pt>
                <c:pt idx="1368">
                  <c:v>1658.317</c:v>
                </c:pt>
                <c:pt idx="1369">
                  <c:v>1658.617</c:v>
                </c:pt>
                <c:pt idx="1370">
                  <c:v>1658.9170000000001</c:v>
                </c:pt>
                <c:pt idx="1371">
                  <c:v>1659.9180000000001</c:v>
                </c:pt>
                <c:pt idx="1372">
                  <c:v>1660.1179999999999</c:v>
                </c:pt>
                <c:pt idx="1373">
                  <c:v>1661.2180000000001</c:v>
                </c:pt>
                <c:pt idx="1374">
                  <c:v>1661.4180000000001</c:v>
                </c:pt>
                <c:pt idx="1375">
                  <c:v>1661.9180000000001</c:v>
                </c:pt>
                <c:pt idx="1376">
                  <c:v>1662.518</c:v>
                </c:pt>
                <c:pt idx="1377">
                  <c:v>1663.6179999999999</c:v>
                </c:pt>
                <c:pt idx="1378">
                  <c:v>1663.7180000000001</c:v>
                </c:pt>
                <c:pt idx="1379">
                  <c:v>1663.9180000000001</c:v>
                </c:pt>
                <c:pt idx="1380">
                  <c:v>1665.519</c:v>
                </c:pt>
                <c:pt idx="1381">
                  <c:v>1666.019</c:v>
                </c:pt>
                <c:pt idx="1382">
                  <c:v>1666.319</c:v>
                </c:pt>
                <c:pt idx="1383">
                  <c:v>1666.519</c:v>
                </c:pt>
                <c:pt idx="1384">
                  <c:v>1667.519</c:v>
                </c:pt>
                <c:pt idx="1385">
                  <c:v>1668.2190000000001</c:v>
                </c:pt>
                <c:pt idx="1386">
                  <c:v>1668.7190000000001</c:v>
                </c:pt>
                <c:pt idx="1387">
                  <c:v>1669.019</c:v>
                </c:pt>
                <c:pt idx="1388">
                  <c:v>1670.32</c:v>
                </c:pt>
                <c:pt idx="1389">
                  <c:v>1670.42</c:v>
                </c:pt>
                <c:pt idx="1390">
                  <c:v>1671.22</c:v>
                </c:pt>
                <c:pt idx="1391">
                  <c:v>1671.92</c:v>
                </c:pt>
                <c:pt idx="1392">
                  <c:v>1672.42</c:v>
                </c:pt>
                <c:pt idx="1393">
                  <c:v>1673.12</c:v>
                </c:pt>
                <c:pt idx="1394">
                  <c:v>1673.52</c:v>
                </c:pt>
                <c:pt idx="1395">
                  <c:v>1673.82</c:v>
                </c:pt>
                <c:pt idx="1396">
                  <c:v>1674.62</c:v>
                </c:pt>
                <c:pt idx="1397">
                  <c:v>1675.521</c:v>
                </c:pt>
                <c:pt idx="1398">
                  <c:v>1676.1209999999999</c:v>
                </c:pt>
                <c:pt idx="1399">
                  <c:v>1676.421</c:v>
                </c:pt>
                <c:pt idx="1400">
                  <c:v>1677.3209999999999</c:v>
                </c:pt>
                <c:pt idx="1401">
                  <c:v>1677.921</c:v>
                </c:pt>
                <c:pt idx="1402">
                  <c:v>1678.8209999999999</c:v>
                </c:pt>
                <c:pt idx="1403">
                  <c:v>1678.921</c:v>
                </c:pt>
                <c:pt idx="1404">
                  <c:v>1679.521</c:v>
                </c:pt>
                <c:pt idx="1405">
                  <c:v>1679.922</c:v>
                </c:pt>
                <c:pt idx="1406">
                  <c:v>1681.1219999999998</c:v>
                </c:pt>
                <c:pt idx="1407">
                  <c:v>1681.422</c:v>
                </c:pt>
                <c:pt idx="1408">
                  <c:v>1682.1219999999998</c:v>
                </c:pt>
                <c:pt idx="1409">
                  <c:v>1682.6219999999998</c:v>
                </c:pt>
                <c:pt idx="1410">
                  <c:v>1683.0219999999999</c:v>
                </c:pt>
                <c:pt idx="1411">
                  <c:v>1683.422</c:v>
                </c:pt>
                <c:pt idx="1412">
                  <c:v>1684.3219999999999</c:v>
                </c:pt>
                <c:pt idx="1413">
                  <c:v>1684.722</c:v>
                </c:pt>
                <c:pt idx="1414">
                  <c:v>1686.223</c:v>
                </c:pt>
                <c:pt idx="1415">
                  <c:v>1686.423</c:v>
                </c:pt>
                <c:pt idx="1416">
                  <c:v>1686.5229999999999</c:v>
                </c:pt>
                <c:pt idx="1417">
                  <c:v>1686.923</c:v>
                </c:pt>
                <c:pt idx="1418">
                  <c:v>1688.3229999999999</c:v>
                </c:pt>
                <c:pt idx="1419">
                  <c:v>1688.6229999999998</c:v>
                </c:pt>
                <c:pt idx="1420">
                  <c:v>1688.923</c:v>
                </c:pt>
                <c:pt idx="1421">
                  <c:v>1689.723</c:v>
                </c:pt>
                <c:pt idx="1422">
                  <c:v>1690.423</c:v>
                </c:pt>
                <c:pt idx="1423">
                  <c:v>1690.6239999999998</c:v>
                </c:pt>
                <c:pt idx="1424">
                  <c:v>1691.924</c:v>
                </c:pt>
                <c:pt idx="1425">
                  <c:v>1692.1239999999998</c:v>
                </c:pt>
                <c:pt idx="1426">
                  <c:v>1692.5239999999999</c:v>
                </c:pt>
                <c:pt idx="1427">
                  <c:v>1693.1239999999998</c:v>
                </c:pt>
                <c:pt idx="1428">
                  <c:v>1694.1239999999998</c:v>
                </c:pt>
                <c:pt idx="1429">
                  <c:v>1694.8239999999998</c:v>
                </c:pt>
                <c:pt idx="1430">
                  <c:v>1695.3239999999998</c:v>
                </c:pt>
                <c:pt idx="1431">
                  <c:v>1695.424</c:v>
                </c:pt>
                <c:pt idx="1432">
                  <c:v>1696.125</c:v>
                </c:pt>
                <c:pt idx="1433">
                  <c:v>1697.0250000000001</c:v>
                </c:pt>
                <c:pt idx="1434">
                  <c:v>1697.825</c:v>
                </c:pt>
                <c:pt idx="1435">
                  <c:v>1698.325</c:v>
                </c:pt>
                <c:pt idx="1436">
                  <c:v>1698.825</c:v>
                </c:pt>
                <c:pt idx="1437">
                  <c:v>1699.0250000000001</c:v>
                </c:pt>
                <c:pt idx="1438">
                  <c:v>1700.0250000000001</c:v>
                </c:pt>
                <c:pt idx="1439">
                  <c:v>1700.325</c:v>
                </c:pt>
                <c:pt idx="1440">
                  <c:v>1701.5260000000001</c:v>
                </c:pt>
                <c:pt idx="1441">
                  <c:v>1701.7260000000001</c:v>
                </c:pt>
                <c:pt idx="1442">
                  <c:v>1702.4260000000011</c:v>
                </c:pt>
                <c:pt idx="1443">
                  <c:v>1702.5260000000001</c:v>
                </c:pt>
                <c:pt idx="1444">
                  <c:v>1703.4260000000011</c:v>
                </c:pt>
                <c:pt idx="1445">
                  <c:v>1704.2260000000001</c:v>
                </c:pt>
                <c:pt idx="1446">
                  <c:v>1705.4260000000011</c:v>
                </c:pt>
                <c:pt idx="1447">
                  <c:v>1705.626</c:v>
                </c:pt>
                <c:pt idx="1448">
                  <c:v>1706.2260000000001</c:v>
                </c:pt>
                <c:pt idx="1449">
                  <c:v>1706.527</c:v>
                </c:pt>
                <c:pt idx="1450">
                  <c:v>1707.027</c:v>
                </c:pt>
                <c:pt idx="1451">
                  <c:v>1707.827</c:v>
                </c:pt>
                <c:pt idx="1452">
                  <c:v>1708.2270000000001</c:v>
                </c:pt>
                <c:pt idx="1453">
                  <c:v>1708.4270000000001</c:v>
                </c:pt>
                <c:pt idx="1454">
                  <c:v>1709.4270000000001</c:v>
                </c:pt>
                <c:pt idx="1455">
                  <c:v>1710.027</c:v>
                </c:pt>
                <c:pt idx="1456">
                  <c:v>1711.127</c:v>
                </c:pt>
                <c:pt idx="1457">
                  <c:v>1711.627</c:v>
                </c:pt>
                <c:pt idx="1458">
                  <c:v>1712.2280000000001</c:v>
                </c:pt>
                <c:pt idx="1459">
                  <c:v>1712.828</c:v>
                </c:pt>
                <c:pt idx="1460">
                  <c:v>1713.028</c:v>
                </c:pt>
                <c:pt idx="1461">
                  <c:v>1713.1279999999999</c:v>
                </c:pt>
                <c:pt idx="1462">
                  <c:v>1714.7280000000001</c:v>
                </c:pt>
                <c:pt idx="1463">
                  <c:v>1715.028</c:v>
                </c:pt>
                <c:pt idx="1464">
                  <c:v>1715.4280000000001</c:v>
                </c:pt>
                <c:pt idx="1465">
                  <c:v>1716.1279999999999</c:v>
                </c:pt>
                <c:pt idx="1466">
                  <c:v>1716.9290000000001</c:v>
                </c:pt>
                <c:pt idx="1467">
                  <c:v>1717.329</c:v>
                </c:pt>
                <c:pt idx="1468">
                  <c:v>1718.6289999999999</c:v>
                </c:pt>
                <c:pt idx="1469">
                  <c:v>1718.829</c:v>
                </c:pt>
                <c:pt idx="1470">
                  <c:v>1719.729</c:v>
                </c:pt>
                <c:pt idx="1471">
                  <c:v>1719.829</c:v>
                </c:pt>
                <c:pt idx="1472">
                  <c:v>1720.4290000000001</c:v>
                </c:pt>
                <c:pt idx="1473">
                  <c:v>1720.6289999999999</c:v>
                </c:pt>
                <c:pt idx="1474">
                  <c:v>1721.329</c:v>
                </c:pt>
                <c:pt idx="1475">
                  <c:v>1721.729</c:v>
                </c:pt>
                <c:pt idx="1476">
                  <c:v>1723.03</c:v>
                </c:pt>
                <c:pt idx="1477">
                  <c:v>1723.23</c:v>
                </c:pt>
                <c:pt idx="1478">
                  <c:v>1723.73</c:v>
                </c:pt>
                <c:pt idx="1479">
                  <c:v>1724.1299999999999</c:v>
                </c:pt>
                <c:pt idx="1480">
                  <c:v>1725.1299999999999</c:v>
                </c:pt>
                <c:pt idx="1481">
                  <c:v>1725.93</c:v>
                </c:pt>
                <c:pt idx="1482">
                  <c:v>1726.931</c:v>
                </c:pt>
                <c:pt idx="1483">
                  <c:v>1727.23</c:v>
                </c:pt>
                <c:pt idx="1484">
                  <c:v>1727.731</c:v>
                </c:pt>
                <c:pt idx="1485">
                  <c:v>1728.431</c:v>
                </c:pt>
                <c:pt idx="1486">
                  <c:v>1729.1309999999999</c:v>
                </c:pt>
                <c:pt idx="1487">
                  <c:v>1729.3309999999999</c:v>
                </c:pt>
                <c:pt idx="1488">
                  <c:v>1729.931</c:v>
                </c:pt>
                <c:pt idx="1489">
                  <c:v>1730.431</c:v>
                </c:pt>
                <c:pt idx="1490">
                  <c:v>1731.1309999999999</c:v>
                </c:pt>
                <c:pt idx="1491">
                  <c:v>1731.932</c:v>
                </c:pt>
                <c:pt idx="1492">
                  <c:v>1732.3319999999999</c:v>
                </c:pt>
                <c:pt idx="1493">
                  <c:v>1733.0319999999999</c:v>
                </c:pt>
                <c:pt idx="1494">
                  <c:v>1733.6319999999998</c:v>
                </c:pt>
                <c:pt idx="1495">
                  <c:v>1733.8319999999999</c:v>
                </c:pt>
                <c:pt idx="1496">
                  <c:v>1734.932</c:v>
                </c:pt>
                <c:pt idx="1497">
                  <c:v>1735.432</c:v>
                </c:pt>
                <c:pt idx="1498">
                  <c:v>1735.732</c:v>
                </c:pt>
                <c:pt idx="1499">
                  <c:v>1736.1319999999998</c:v>
                </c:pt>
                <c:pt idx="1500">
                  <c:v>1737.1319999999998</c:v>
                </c:pt>
                <c:pt idx="1501">
                  <c:v>1737.7329999999999</c:v>
                </c:pt>
                <c:pt idx="1502">
                  <c:v>1738.3329999999999</c:v>
                </c:pt>
                <c:pt idx="1503">
                  <c:v>1739.2329999999999</c:v>
                </c:pt>
                <c:pt idx="1504">
                  <c:v>1739.5329999999999</c:v>
                </c:pt>
                <c:pt idx="1505">
                  <c:v>1739.8329999999999</c:v>
                </c:pt>
                <c:pt idx="1506">
                  <c:v>1740.5329999999999</c:v>
                </c:pt>
                <c:pt idx="1507">
                  <c:v>1740.7329999999999</c:v>
                </c:pt>
                <c:pt idx="1508">
                  <c:v>1742.3329999999999</c:v>
                </c:pt>
                <c:pt idx="1509">
                  <c:v>1742.5329999999999</c:v>
                </c:pt>
                <c:pt idx="1510">
                  <c:v>1742.933</c:v>
                </c:pt>
                <c:pt idx="1511">
                  <c:v>1743.1339999999998</c:v>
                </c:pt>
                <c:pt idx="1512">
                  <c:v>1744.8339999999998</c:v>
                </c:pt>
                <c:pt idx="1513">
                  <c:v>1744.934</c:v>
                </c:pt>
                <c:pt idx="1514">
                  <c:v>1745.3339999999998</c:v>
                </c:pt>
                <c:pt idx="1515">
                  <c:v>1745.5339999999999</c:v>
                </c:pt>
                <c:pt idx="1516">
                  <c:v>1747.434</c:v>
                </c:pt>
                <c:pt idx="1517">
                  <c:v>1747.5339999999999</c:v>
                </c:pt>
                <c:pt idx="1518">
                  <c:v>1747.7339999999999</c:v>
                </c:pt>
                <c:pt idx="1519">
                  <c:v>1748.7349999999999</c:v>
                </c:pt>
                <c:pt idx="1520">
                  <c:v>1749.335</c:v>
                </c:pt>
                <c:pt idx="1521">
                  <c:v>1749.835</c:v>
                </c:pt>
                <c:pt idx="1522">
                  <c:v>1750.5350000000001</c:v>
                </c:pt>
                <c:pt idx="1523">
                  <c:v>1751.0350000000001</c:v>
                </c:pt>
                <c:pt idx="1524">
                  <c:v>1752.335</c:v>
                </c:pt>
                <c:pt idx="1525">
                  <c:v>1752.4349999999999</c:v>
                </c:pt>
                <c:pt idx="1526">
                  <c:v>1752.9360000000001</c:v>
                </c:pt>
                <c:pt idx="1527">
                  <c:v>1753.636</c:v>
                </c:pt>
                <c:pt idx="1528">
                  <c:v>1754.4360000000001</c:v>
                </c:pt>
                <c:pt idx="1529">
                  <c:v>1754.636</c:v>
                </c:pt>
                <c:pt idx="1530">
                  <c:v>1755.2360000000001</c:v>
                </c:pt>
                <c:pt idx="1531">
                  <c:v>1755.836</c:v>
                </c:pt>
                <c:pt idx="1532">
                  <c:v>1756.136</c:v>
                </c:pt>
                <c:pt idx="1533">
                  <c:v>1757.136</c:v>
                </c:pt>
                <c:pt idx="1534">
                  <c:v>1757.336</c:v>
                </c:pt>
                <c:pt idx="1535">
                  <c:v>1757.9360000000001</c:v>
                </c:pt>
                <c:pt idx="1536">
                  <c:v>1759.1369999999999</c:v>
                </c:pt>
                <c:pt idx="1537">
                  <c:v>1759.2370000000001</c:v>
                </c:pt>
                <c:pt idx="1538">
                  <c:v>1759.7370000000001</c:v>
                </c:pt>
                <c:pt idx="1539">
                  <c:v>1760.6369999999999</c:v>
                </c:pt>
                <c:pt idx="1540">
                  <c:v>1761.537</c:v>
                </c:pt>
                <c:pt idx="1541">
                  <c:v>1761.7370000000001</c:v>
                </c:pt>
                <c:pt idx="1542">
                  <c:v>1762.1369999999999</c:v>
                </c:pt>
                <c:pt idx="1543">
                  <c:v>1762.9370000000001</c:v>
                </c:pt>
                <c:pt idx="1544">
                  <c:v>1763.537</c:v>
                </c:pt>
                <c:pt idx="1545">
                  <c:v>1763.838</c:v>
                </c:pt>
                <c:pt idx="1546">
                  <c:v>1765.038</c:v>
                </c:pt>
                <c:pt idx="1547">
                  <c:v>1765.4380000000001</c:v>
                </c:pt>
                <c:pt idx="1548">
                  <c:v>1765.7380000000001</c:v>
                </c:pt>
                <c:pt idx="1549">
                  <c:v>1765.9380000000001</c:v>
                </c:pt>
                <c:pt idx="1550">
                  <c:v>1767.338</c:v>
                </c:pt>
                <c:pt idx="1551">
                  <c:v>1767.538</c:v>
                </c:pt>
                <c:pt idx="1552">
                  <c:v>1768.538</c:v>
                </c:pt>
                <c:pt idx="1553">
                  <c:v>1769.1389999999999</c:v>
                </c:pt>
                <c:pt idx="1554">
                  <c:v>1769.6389999999999</c:v>
                </c:pt>
                <c:pt idx="1555">
                  <c:v>1769.9390000000001</c:v>
                </c:pt>
                <c:pt idx="1556">
                  <c:v>1770.539</c:v>
                </c:pt>
                <c:pt idx="1557">
                  <c:v>1771.039</c:v>
                </c:pt>
                <c:pt idx="1558">
                  <c:v>1771.9390000000001</c:v>
                </c:pt>
                <c:pt idx="1559">
                  <c:v>1772.4390000000001</c:v>
                </c:pt>
                <c:pt idx="1560">
                  <c:v>1773.039</c:v>
                </c:pt>
                <c:pt idx="1561">
                  <c:v>1774.04</c:v>
                </c:pt>
                <c:pt idx="1562">
                  <c:v>1774.6399999999999</c:v>
                </c:pt>
                <c:pt idx="1563">
                  <c:v>1775.1399999999999</c:v>
                </c:pt>
                <c:pt idx="1564">
                  <c:v>1775.34</c:v>
                </c:pt>
                <c:pt idx="1565">
                  <c:v>1775.94</c:v>
                </c:pt>
                <c:pt idx="1566">
                  <c:v>1776.74</c:v>
                </c:pt>
                <c:pt idx="1567">
                  <c:v>1777.24</c:v>
                </c:pt>
                <c:pt idx="1568">
                  <c:v>1777.74</c:v>
                </c:pt>
                <c:pt idx="1569">
                  <c:v>1777.94</c:v>
                </c:pt>
                <c:pt idx="1570">
                  <c:v>1779.24</c:v>
                </c:pt>
                <c:pt idx="1571">
                  <c:v>1779.941</c:v>
                </c:pt>
                <c:pt idx="1572">
                  <c:v>1780.6409999999998</c:v>
                </c:pt>
                <c:pt idx="1573">
                  <c:v>1780.8409999999999</c:v>
                </c:pt>
                <c:pt idx="1574">
                  <c:v>1781.741</c:v>
                </c:pt>
                <c:pt idx="1575">
                  <c:v>1782.441</c:v>
                </c:pt>
                <c:pt idx="1576">
                  <c:v>1782.6409999999998</c:v>
                </c:pt>
                <c:pt idx="1577">
                  <c:v>1783.241</c:v>
                </c:pt>
                <c:pt idx="1578">
                  <c:v>1784.741</c:v>
                </c:pt>
                <c:pt idx="1579">
                  <c:v>1784.8419999999999</c:v>
                </c:pt>
                <c:pt idx="1580">
                  <c:v>1785.442</c:v>
                </c:pt>
                <c:pt idx="1581">
                  <c:v>1785.942</c:v>
                </c:pt>
                <c:pt idx="1582">
                  <c:v>1786.742</c:v>
                </c:pt>
                <c:pt idx="1583">
                  <c:v>1787.0419999999999</c:v>
                </c:pt>
                <c:pt idx="1584">
                  <c:v>1787.442</c:v>
                </c:pt>
                <c:pt idx="1585">
                  <c:v>1788.1419999999998</c:v>
                </c:pt>
                <c:pt idx="1586">
                  <c:v>1789.1419999999998</c:v>
                </c:pt>
                <c:pt idx="1587">
                  <c:v>1789.3419999999999</c:v>
                </c:pt>
                <c:pt idx="1588">
                  <c:v>1790.6429999999998</c:v>
                </c:pt>
                <c:pt idx="1589">
                  <c:v>1790.7429999999999</c:v>
                </c:pt>
                <c:pt idx="1590">
                  <c:v>1791.3429999999998</c:v>
                </c:pt>
                <c:pt idx="1591">
                  <c:v>1791.7429999999999</c:v>
                </c:pt>
                <c:pt idx="1592">
                  <c:v>1792.6429999999998</c:v>
                </c:pt>
                <c:pt idx="1593">
                  <c:v>1793.2429999999999</c:v>
                </c:pt>
                <c:pt idx="1594">
                  <c:v>1793.5429999999999</c:v>
                </c:pt>
                <c:pt idx="1595">
                  <c:v>1794.443</c:v>
                </c:pt>
                <c:pt idx="1596">
                  <c:v>1794.943</c:v>
                </c:pt>
                <c:pt idx="1597">
                  <c:v>1795.0429999999999</c:v>
                </c:pt>
                <c:pt idx="1598">
                  <c:v>1795.944</c:v>
                </c:pt>
                <c:pt idx="1599">
                  <c:v>1796.7439999999999</c:v>
                </c:pt>
                <c:pt idx="1600">
                  <c:v>1797.444</c:v>
                </c:pt>
                <c:pt idx="1601">
                  <c:v>1797.5439999999999</c:v>
                </c:pt>
                <c:pt idx="1602">
                  <c:v>1798.7439999999999</c:v>
                </c:pt>
                <c:pt idx="1603">
                  <c:v>1799.0439999999999</c:v>
                </c:pt>
                <c:pt idx="1604">
                  <c:v>1799.444</c:v>
                </c:pt>
                <c:pt idx="1605">
                  <c:v>1800.0450000000001</c:v>
                </c:pt>
                <c:pt idx="1606">
                  <c:v>1800.7449999999999</c:v>
                </c:pt>
                <c:pt idx="1607">
                  <c:v>1801.0450000000001</c:v>
                </c:pt>
                <c:pt idx="1608">
                  <c:v>1801.7449999999999</c:v>
                </c:pt>
                <c:pt idx="1609">
                  <c:v>1801.845</c:v>
                </c:pt>
                <c:pt idx="1610">
                  <c:v>1803.0450000000001</c:v>
                </c:pt>
                <c:pt idx="1611">
                  <c:v>1803.645</c:v>
                </c:pt>
                <c:pt idx="1612">
                  <c:v>1804.5450000000001</c:v>
                </c:pt>
                <c:pt idx="1613">
                  <c:v>1805.2449999999999</c:v>
                </c:pt>
                <c:pt idx="1614">
                  <c:v>1805.345</c:v>
                </c:pt>
                <c:pt idx="1615">
                  <c:v>1805.546</c:v>
                </c:pt>
                <c:pt idx="1616">
                  <c:v>1806.646</c:v>
                </c:pt>
                <c:pt idx="1617">
                  <c:v>1807.4460000000001</c:v>
                </c:pt>
                <c:pt idx="1618">
                  <c:v>1808.146</c:v>
                </c:pt>
                <c:pt idx="1619">
                  <c:v>1808.4460000000001</c:v>
                </c:pt>
                <c:pt idx="1620">
                  <c:v>1809.9460000000001</c:v>
                </c:pt>
                <c:pt idx="1621">
                  <c:v>1810.046</c:v>
                </c:pt>
                <c:pt idx="1622">
                  <c:v>1810.346</c:v>
                </c:pt>
                <c:pt idx="1623">
                  <c:v>1810.646</c:v>
                </c:pt>
                <c:pt idx="1624">
                  <c:v>1811.547</c:v>
                </c:pt>
                <c:pt idx="1625">
                  <c:v>1811.847</c:v>
                </c:pt>
                <c:pt idx="1626">
                  <c:v>1813.1469999999999</c:v>
                </c:pt>
                <c:pt idx="1627">
                  <c:v>1813.6469999999999</c:v>
                </c:pt>
                <c:pt idx="1628">
                  <c:v>1814.047</c:v>
                </c:pt>
                <c:pt idx="1629">
                  <c:v>1814.547</c:v>
                </c:pt>
                <c:pt idx="1630">
                  <c:v>1815.2470000000001</c:v>
                </c:pt>
                <c:pt idx="1631">
                  <c:v>1815.347</c:v>
                </c:pt>
                <c:pt idx="1632">
                  <c:v>1816.1479999999999</c:v>
                </c:pt>
                <c:pt idx="1633">
                  <c:v>1817.248</c:v>
                </c:pt>
                <c:pt idx="1634">
                  <c:v>1817.4480000000001</c:v>
                </c:pt>
                <c:pt idx="1635">
                  <c:v>1817.748</c:v>
                </c:pt>
                <c:pt idx="1636">
                  <c:v>1818.9480000000001</c:v>
                </c:pt>
                <c:pt idx="1637">
                  <c:v>1819.6479999999999</c:v>
                </c:pt>
                <c:pt idx="1638">
                  <c:v>1819.9480000000001</c:v>
                </c:pt>
                <c:pt idx="1639">
                  <c:v>1820.248</c:v>
                </c:pt>
                <c:pt idx="1640">
                  <c:v>1821.3489999999999</c:v>
                </c:pt>
                <c:pt idx="1641">
                  <c:v>1821.9490000000001</c:v>
                </c:pt>
                <c:pt idx="1642">
                  <c:v>1822.9490000000001</c:v>
                </c:pt>
                <c:pt idx="1643">
                  <c:v>1823.1489999999999</c:v>
                </c:pt>
                <c:pt idx="1644">
                  <c:v>1823.6489999999999</c:v>
                </c:pt>
                <c:pt idx="1645">
                  <c:v>1824.049</c:v>
                </c:pt>
                <c:pt idx="1646">
                  <c:v>1825.1489999999999</c:v>
                </c:pt>
                <c:pt idx="1647">
                  <c:v>1825.6489999999999</c:v>
                </c:pt>
                <c:pt idx="1648">
                  <c:v>1825.749</c:v>
                </c:pt>
                <c:pt idx="1649">
                  <c:v>1826.4490000000001</c:v>
                </c:pt>
                <c:pt idx="1650">
                  <c:v>1827.35</c:v>
                </c:pt>
                <c:pt idx="1651">
                  <c:v>1828.05</c:v>
                </c:pt>
                <c:pt idx="1652">
                  <c:v>1828.55</c:v>
                </c:pt>
                <c:pt idx="1653">
                  <c:v>1828.95</c:v>
                </c:pt>
                <c:pt idx="1654">
                  <c:v>1830.05</c:v>
                </c:pt>
                <c:pt idx="1655">
                  <c:v>1830.45</c:v>
                </c:pt>
                <c:pt idx="1656">
                  <c:v>1830.95</c:v>
                </c:pt>
                <c:pt idx="1657">
                  <c:v>1831.6509999999998</c:v>
                </c:pt>
                <c:pt idx="1658">
                  <c:v>1831.8509999999999</c:v>
                </c:pt>
                <c:pt idx="1659">
                  <c:v>1832.8509999999999</c:v>
                </c:pt>
                <c:pt idx="1660">
                  <c:v>1833.1509999999998</c:v>
                </c:pt>
                <c:pt idx="1661">
                  <c:v>1833.5509999999999</c:v>
                </c:pt>
                <c:pt idx="1662">
                  <c:v>1834.451</c:v>
                </c:pt>
                <c:pt idx="1663">
                  <c:v>1834.6509999999998</c:v>
                </c:pt>
                <c:pt idx="1664">
                  <c:v>1835.751</c:v>
                </c:pt>
                <c:pt idx="1665">
                  <c:v>1836.251</c:v>
                </c:pt>
                <c:pt idx="1666">
                  <c:v>1836.6509999999998</c:v>
                </c:pt>
                <c:pt idx="1667">
                  <c:v>1837.1519999999998</c:v>
                </c:pt>
                <c:pt idx="1668">
                  <c:v>1837.752</c:v>
                </c:pt>
                <c:pt idx="1669">
                  <c:v>1838.1519999999998</c:v>
                </c:pt>
                <c:pt idx="1670">
                  <c:v>1839.1519999999998</c:v>
                </c:pt>
                <c:pt idx="1671">
                  <c:v>1839.6519999999998</c:v>
                </c:pt>
                <c:pt idx="1672">
                  <c:v>1841.0519999999999</c:v>
                </c:pt>
                <c:pt idx="1673">
                  <c:v>1841.1519999999998</c:v>
                </c:pt>
                <c:pt idx="1674">
                  <c:v>1841.8529999999998</c:v>
                </c:pt>
                <c:pt idx="1675">
                  <c:v>1842.3529999999998</c:v>
                </c:pt>
                <c:pt idx="1676">
                  <c:v>1842.6529999999998</c:v>
                </c:pt>
                <c:pt idx="1677">
                  <c:v>1843.6529999999998</c:v>
                </c:pt>
                <c:pt idx="1678">
                  <c:v>1844.3529999999998</c:v>
                </c:pt>
                <c:pt idx="1679">
                  <c:v>1844.8529999999998</c:v>
                </c:pt>
                <c:pt idx="1680">
                  <c:v>1845.2529999999999</c:v>
                </c:pt>
                <c:pt idx="1681">
                  <c:v>1845.953</c:v>
                </c:pt>
                <c:pt idx="1682">
                  <c:v>1846.3529999999998</c:v>
                </c:pt>
                <c:pt idx="1683">
                  <c:v>1846.6529999999998</c:v>
                </c:pt>
                <c:pt idx="1684">
                  <c:v>1847.454</c:v>
                </c:pt>
                <c:pt idx="1685">
                  <c:v>1847.954</c:v>
                </c:pt>
                <c:pt idx="1686">
                  <c:v>1849.3539999999998</c:v>
                </c:pt>
                <c:pt idx="1687">
                  <c:v>1849.454</c:v>
                </c:pt>
                <c:pt idx="1688">
                  <c:v>1849.8539999999998</c:v>
                </c:pt>
                <c:pt idx="1689">
                  <c:v>1850.2539999999999</c:v>
                </c:pt>
                <c:pt idx="1690">
                  <c:v>1851.454</c:v>
                </c:pt>
                <c:pt idx="1691">
                  <c:v>1851.7539999999999</c:v>
                </c:pt>
                <c:pt idx="1692">
                  <c:v>1852.5539999999999</c:v>
                </c:pt>
                <c:pt idx="1693">
                  <c:v>1852.9549999999999</c:v>
                </c:pt>
                <c:pt idx="1694">
                  <c:v>1853.355</c:v>
                </c:pt>
                <c:pt idx="1695">
                  <c:v>1853.9549999999999</c:v>
                </c:pt>
                <c:pt idx="1696">
                  <c:v>1854.855</c:v>
                </c:pt>
                <c:pt idx="1697">
                  <c:v>1855.5550000000001</c:v>
                </c:pt>
                <c:pt idx="1698">
                  <c:v>1856.155</c:v>
                </c:pt>
                <c:pt idx="1699">
                  <c:v>1856.4549999999999</c:v>
                </c:pt>
                <c:pt idx="1700">
                  <c:v>1857.4549999999999</c:v>
                </c:pt>
                <c:pt idx="1701">
                  <c:v>1857.7550000000001</c:v>
                </c:pt>
                <c:pt idx="1702">
                  <c:v>1858.2560000000001</c:v>
                </c:pt>
                <c:pt idx="1703">
                  <c:v>1858.556</c:v>
                </c:pt>
                <c:pt idx="1704">
                  <c:v>1859.556</c:v>
                </c:pt>
                <c:pt idx="1705">
                  <c:v>1860.1559999999999</c:v>
                </c:pt>
                <c:pt idx="1706">
                  <c:v>1860.7560000000001</c:v>
                </c:pt>
                <c:pt idx="1707">
                  <c:v>1861.2560000000001</c:v>
                </c:pt>
                <c:pt idx="1708">
                  <c:v>1862.7560000000001</c:v>
                </c:pt>
                <c:pt idx="1709">
                  <c:v>1862.856</c:v>
                </c:pt>
                <c:pt idx="1710">
                  <c:v>1863.857</c:v>
                </c:pt>
                <c:pt idx="1711">
                  <c:v>1864.057</c:v>
                </c:pt>
                <c:pt idx="1712">
                  <c:v>1864.2570000000001</c:v>
                </c:pt>
                <c:pt idx="1713">
                  <c:v>1865.2570000000001</c:v>
                </c:pt>
                <c:pt idx="1714">
                  <c:v>1865.9570000000001</c:v>
                </c:pt>
                <c:pt idx="1715">
                  <c:v>1866.357</c:v>
                </c:pt>
                <c:pt idx="1716">
                  <c:v>1866.7570000000001</c:v>
                </c:pt>
                <c:pt idx="1717">
                  <c:v>1867.557</c:v>
                </c:pt>
                <c:pt idx="1718">
                  <c:v>1868.057</c:v>
                </c:pt>
                <c:pt idx="1719">
                  <c:v>1868.8579999999999</c:v>
                </c:pt>
                <c:pt idx="1720">
                  <c:v>1868.9580000000001</c:v>
                </c:pt>
                <c:pt idx="1721">
                  <c:v>1869.1579999999999</c:v>
                </c:pt>
                <c:pt idx="1722">
                  <c:v>1871.058</c:v>
                </c:pt>
                <c:pt idx="1723">
                  <c:v>1871.1579999999999</c:v>
                </c:pt>
                <c:pt idx="1724">
                  <c:v>1871.558</c:v>
                </c:pt>
                <c:pt idx="1725">
                  <c:v>1871.6579999999999</c:v>
                </c:pt>
                <c:pt idx="1726">
                  <c:v>1873.058</c:v>
                </c:pt>
                <c:pt idx="1727">
                  <c:v>1873.4580000000001</c:v>
                </c:pt>
                <c:pt idx="1728">
                  <c:v>1874.4590000000001</c:v>
                </c:pt>
                <c:pt idx="1729">
                  <c:v>1874.6589999999999</c:v>
                </c:pt>
                <c:pt idx="1730">
                  <c:v>1874.9590000000001</c:v>
                </c:pt>
                <c:pt idx="1731">
                  <c:v>1875.1589999999999</c:v>
                </c:pt>
                <c:pt idx="1732">
                  <c:v>1876.1589999999999</c:v>
                </c:pt>
                <c:pt idx="1733">
                  <c:v>1876.6589999999999</c:v>
                </c:pt>
                <c:pt idx="1734">
                  <c:v>1877.9590000000001</c:v>
                </c:pt>
                <c:pt idx="1735">
                  <c:v>1878.3589999999999</c:v>
                </c:pt>
                <c:pt idx="1736">
                  <c:v>1879.06</c:v>
                </c:pt>
                <c:pt idx="1737">
                  <c:v>1879.1599999999999</c:v>
                </c:pt>
                <c:pt idx="1738">
                  <c:v>1879.86</c:v>
                </c:pt>
                <c:pt idx="1739">
                  <c:v>1880.1599999999999</c:v>
                </c:pt>
                <c:pt idx="1740">
                  <c:v>1880.96</c:v>
                </c:pt>
                <c:pt idx="1741">
                  <c:v>1881.26</c:v>
                </c:pt>
                <c:pt idx="1742">
                  <c:v>1882.26</c:v>
                </c:pt>
                <c:pt idx="1743">
                  <c:v>1883.1599999999999</c:v>
                </c:pt>
                <c:pt idx="1744">
                  <c:v>1883.96</c:v>
                </c:pt>
                <c:pt idx="1745">
                  <c:v>1884.1609999999998</c:v>
                </c:pt>
                <c:pt idx="1746">
                  <c:v>1884.6609999999998</c:v>
                </c:pt>
                <c:pt idx="1747">
                  <c:v>1885.3609999999999</c:v>
                </c:pt>
                <c:pt idx="1748">
                  <c:v>1886.261</c:v>
                </c:pt>
                <c:pt idx="1749">
                  <c:v>1886.8609999999999</c:v>
                </c:pt>
                <c:pt idx="1750">
                  <c:v>1887.3609999999999</c:v>
                </c:pt>
                <c:pt idx="1751">
                  <c:v>1887.5609999999999</c:v>
                </c:pt>
                <c:pt idx="1752">
                  <c:v>1888.5609999999999</c:v>
                </c:pt>
                <c:pt idx="1753">
                  <c:v>1889.1609999999998</c:v>
                </c:pt>
                <c:pt idx="1754">
                  <c:v>1889.462</c:v>
                </c:pt>
                <c:pt idx="1755">
                  <c:v>1889.5619999999999</c:v>
                </c:pt>
                <c:pt idx="1756">
                  <c:v>1891.0619999999999</c:v>
                </c:pt>
                <c:pt idx="1757">
                  <c:v>1891.3619999999999</c:v>
                </c:pt>
                <c:pt idx="1758">
                  <c:v>1892.5619999999999</c:v>
                </c:pt>
                <c:pt idx="1759">
                  <c:v>1892.8619999999999</c:v>
                </c:pt>
                <c:pt idx="1760">
                  <c:v>1893.0619999999999</c:v>
                </c:pt>
                <c:pt idx="1761">
                  <c:v>1893.963</c:v>
                </c:pt>
                <c:pt idx="1762">
                  <c:v>1894.463</c:v>
                </c:pt>
                <c:pt idx="1763">
                  <c:v>1894.6629999999998</c:v>
                </c:pt>
                <c:pt idx="1764">
                  <c:v>1895.463</c:v>
                </c:pt>
                <c:pt idx="1765">
                  <c:v>1896.0629999999999</c:v>
                </c:pt>
                <c:pt idx="1766">
                  <c:v>1896.6629999999998</c:v>
                </c:pt>
                <c:pt idx="1767">
                  <c:v>1897.0629999999999</c:v>
                </c:pt>
                <c:pt idx="1768">
                  <c:v>1898.463</c:v>
                </c:pt>
                <c:pt idx="1769">
                  <c:v>1898.7629999999999</c:v>
                </c:pt>
                <c:pt idx="1770">
                  <c:v>1899.6629999999998</c:v>
                </c:pt>
                <c:pt idx="1771">
                  <c:v>1899.9639999999999</c:v>
                </c:pt>
                <c:pt idx="1772">
                  <c:v>1900.3639999999998</c:v>
                </c:pt>
                <c:pt idx="1773">
                  <c:v>1900.5639999999999</c:v>
                </c:pt>
                <c:pt idx="1774">
                  <c:v>1901.4639999999999</c:v>
                </c:pt>
                <c:pt idx="1775">
                  <c:v>1901.5639999999999</c:v>
                </c:pt>
                <c:pt idx="1776">
                  <c:v>1903.0639999999999</c:v>
                </c:pt>
                <c:pt idx="1777">
                  <c:v>1903.3639999999998</c:v>
                </c:pt>
                <c:pt idx="1778">
                  <c:v>1903.9639999999999</c:v>
                </c:pt>
                <c:pt idx="1779">
                  <c:v>1904.865</c:v>
                </c:pt>
                <c:pt idx="1780">
                  <c:v>1905.2650000000001</c:v>
                </c:pt>
                <c:pt idx="1781">
                  <c:v>1905.4649999999999</c:v>
                </c:pt>
                <c:pt idx="1782">
                  <c:v>1906.165</c:v>
                </c:pt>
                <c:pt idx="1783">
                  <c:v>1907.2650000000001</c:v>
                </c:pt>
                <c:pt idx="1784">
                  <c:v>1908.165</c:v>
                </c:pt>
                <c:pt idx="1785">
                  <c:v>1908.4649999999999</c:v>
                </c:pt>
                <c:pt idx="1786">
                  <c:v>1908.665</c:v>
                </c:pt>
                <c:pt idx="1787">
                  <c:v>1909.365</c:v>
                </c:pt>
                <c:pt idx="1788">
                  <c:v>1910.2660000000001</c:v>
                </c:pt>
                <c:pt idx="1789">
                  <c:v>1910.566</c:v>
                </c:pt>
                <c:pt idx="1790">
                  <c:v>1911.1659999999999</c:v>
                </c:pt>
                <c:pt idx="1791">
                  <c:v>1911.4660000000001</c:v>
                </c:pt>
                <c:pt idx="1792">
                  <c:v>1912.2660000000001</c:v>
                </c:pt>
                <c:pt idx="1793">
                  <c:v>1912.366</c:v>
                </c:pt>
                <c:pt idx="1794">
                  <c:v>1914.1659999999999</c:v>
                </c:pt>
                <c:pt idx="1795">
                  <c:v>1914.4660000000001</c:v>
                </c:pt>
                <c:pt idx="1796">
                  <c:v>1915.067</c:v>
                </c:pt>
                <c:pt idx="1797">
                  <c:v>1915.4670000000001</c:v>
                </c:pt>
                <c:pt idx="1798">
                  <c:v>1915.867</c:v>
                </c:pt>
                <c:pt idx="1799">
                  <c:v>1916.6669999999999</c:v>
                </c:pt>
                <c:pt idx="1800">
                  <c:v>1916.9670000000001</c:v>
                </c:pt>
                <c:pt idx="1801">
                  <c:v>1917.7670000000001</c:v>
                </c:pt>
                <c:pt idx="1802">
                  <c:v>1918.367</c:v>
                </c:pt>
                <c:pt idx="1803">
                  <c:v>1918.6669999999999</c:v>
                </c:pt>
                <c:pt idx="1804">
                  <c:v>1920.3679999999999</c:v>
                </c:pt>
                <c:pt idx="1805">
                  <c:v>1920.4680000000001</c:v>
                </c:pt>
                <c:pt idx="1806">
                  <c:v>1920.568</c:v>
                </c:pt>
                <c:pt idx="1807">
                  <c:v>1921.1679999999999</c:v>
                </c:pt>
                <c:pt idx="1808">
                  <c:v>1921.9680000000001</c:v>
                </c:pt>
                <c:pt idx="1809">
                  <c:v>1922.4680000000001</c:v>
                </c:pt>
                <c:pt idx="1810">
                  <c:v>1923.268</c:v>
                </c:pt>
                <c:pt idx="1811">
                  <c:v>1923.768</c:v>
                </c:pt>
                <c:pt idx="1812">
                  <c:v>1924.8679999999999</c:v>
                </c:pt>
                <c:pt idx="1813">
                  <c:v>1924.9680000000001</c:v>
                </c:pt>
                <c:pt idx="1814">
                  <c:v>1925.4690000000001</c:v>
                </c:pt>
                <c:pt idx="1815">
                  <c:v>1925.8689999999999</c:v>
                </c:pt>
                <c:pt idx="1816">
                  <c:v>1926.769</c:v>
                </c:pt>
                <c:pt idx="1817">
                  <c:v>1927.269</c:v>
                </c:pt>
                <c:pt idx="1818">
                  <c:v>1927.769</c:v>
                </c:pt>
                <c:pt idx="1819">
                  <c:v>1928.069</c:v>
                </c:pt>
                <c:pt idx="1820">
                  <c:v>1928.9690000000001</c:v>
                </c:pt>
                <c:pt idx="1821">
                  <c:v>1929.8689999999999</c:v>
                </c:pt>
                <c:pt idx="1822">
                  <c:v>1930.3689999999999</c:v>
                </c:pt>
                <c:pt idx="1823">
                  <c:v>1930.6699999999998</c:v>
                </c:pt>
                <c:pt idx="1824">
                  <c:v>1931.37</c:v>
                </c:pt>
                <c:pt idx="1825">
                  <c:v>1932.27</c:v>
                </c:pt>
                <c:pt idx="1826">
                  <c:v>1932.77</c:v>
                </c:pt>
                <c:pt idx="1827">
                  <c:v>1932.97</c:v>
                </c:pt>
                <c:pt idx="1828">
                  <c:v>1933.87</c:v>
                </c:pt>
                <c:pt idx="1829">
                  <c:v>1934.77</c:v>
                </c:pt>
                <c:pt idx="1830">
                  <c:v>1935.37</c:v>
                </c:pt>
                <c:pt idx="1831">
                  <c:v>1935.47</c:v>
                </c:pt>
                <c:pt idx="1832">
                  <c:v>1936.6709999999998</c:v>
                </c:pt>
                <c:pt idx="1833">
                  <c:v>1936.8709999999999</c:v>
                </c:pt>
                <c:pt idx="1834">
                  <c:v>1937.6709999999998</c:v>
                </c:pt>
                <c:pt idx="1835">
                  <c:v>1938.271</c:v>
                </c:pt>
                <c:pt idx="1836">
                  <c:v>1938.5709999999999</c:v>
                </c:pt>
                <c:pt idx="1837">
                  <c:v>1938.971</c:v>
                </c:pt>
                <c:pt idx="1838">
                  <c:v>1939.971</c:v>
                </c:pt>
                <c:pt idx="1839">
                  <c:v>1940.1709999999998</c:v>
                </c:pt>
                <c:pt idx="1840">
                  <c:v>1941.0719999999999</c:v>
                </c:pt>
                <c:pt idx="1841">
                  <c:v>1941.5719999999999</c:v>
                </c:pt>
                <c:pt idx="1842">
                  <c:v>1942.2719999999999</c:v>
                </c:pt>
                <c:pt idx="1843">
                  <c:v>1942.3719999999998</c:v>
                </c:pt>
                <c:pt idx="1844">
                  <c:v>1944.0719999999999</c:v>
                </c:pt>
                <c:pt idx="1845">
                  <c:v>1944.1719999999998</c:v>
                </c:pt>
                <c:pt idx="1846">
                  <c:v>1945.1719999999998</c:v>
                </c:pt>
                <c:pt idx="1847">
                  <c:v>1945.5719999999999</c:v>
                </c:pt>
                <c:pt idx="1848">
                  <c:v>1946.5729999999999</c:v>
                </c:pt>
                <c:pt idx="1849">
                  <c:v>1946.8729999999998</c:v>
                </c:pt>
                <c:pt idx="1850">
                  <c:v>1947.2729999999999</c:v>
                </c:pt>
                <c:pt idx="1851">
                  <c:v>1947.6729999999998</c:v>
                </c:pt>
                <c:pt idx="1852">
                  <c:v>1948.1729999999998</c:v>
                </c:pt>
                <c:pt idx="1853">
                  <c:v>1948.6729999999998</c:v>
                </c:pt>
                <c:pt idx="1854">
                  <c:v>1949.473</c:v>
                </c:pt>
                <c:pt idx="1855">
                  <c:v>1949.973</c:v>
                </c:pt>
                <c:pt idx="1856">
                  <c:v>1951.2729999999999</c:v>
                </c:pt>
                <c:pt idx="1857">
                  <c:v>1951.6729999999998</c:v>
                </c:pt>
                <c:pt idx="1858">
                  <c:v>1952.3739999999998</c:v>
                </c:pt>
                <c:pt idx="1859">
                  <c:v>1952.4739999999999</c:v>
                </c:pt>
                <c:pt idx="1860">
                  <c:v>1953.3739999999998</c:v>
                </c:pt>
                <c:pt idx="1861">
                  <c:v>1953.9739999999999</c:v>
                </c:pt>
                <c:pt idx="1862">
                  <c:v>1954.2739999999999</c:v>
                </c:pt>
                <c:pt idx="1863">
                  <c:v>1954.3739999999998</c:v>
                </c:pt>
                <c:pt idx="1864">
                  <c:v>1955.8739999999998</c:v>
                </c:pt>
                <c:pt idx="1865">
                  <c:v>1956.4739999999999</c:v>
                </c:pt>
                <c:pt idx="1866">
                  <c:v>1956.5739999999998</c:v>
                </c:pt>
                <c:pt idx="1867">
                  <c:v>1957.2750000000001</c:v>
                </c:pt>
                <c:pt idx="1868">
                  <c:v>1957.9749999999999</c:v>
                </c:pt>
                <c:pt idx="1869">
                  <c:v>1958.7750000000001</c:v>
                </c:pt>
                <c:pt idx="1870">
                  <c:v>1959.375</c:v>
                </c:pt>
                <c:pt idx="1871">
                  <c:v>1959.4749999999999</c:v>
                </c:pt>
                <c:pt idx="1872">
                  <c:v>1960.575</c:v>
                </c:pt>
                <c:pt idx="1873">
                  <c:v>1961.175</c:v>
                </c:pt>
                <c:pt idx="1874">
                  <c:v>1961.575</c:v>
                </c:pt>
                <c:pt idx="1875">
                  <c:v>1962.075</c:v>
                </c:pt>
                <c:pt idx="1876">
                  <c:v>1962.9760000000001</c:v>
                </c:pt>
                <c:pt idx="1877">
                  <c:v>1963.1759999999999</c:v>
                </c:pt>
                <c:pt idx="1878">
                  <c:v>1964.2760000000001</c:v>
                </c:pt>
                <c:pt idx="1879">
                  <c:v>1964.876</c:v>
                </c:pt>
                <c:pt idx="1880">
                  <c:v>1965.4760000000001</c:v>
                </c:pt>
                <c:pt idx="1881">
                  <c:v>1965.6759999999999</c:v>
                </c:pt>
                <c:pt idx="1882">
                  <c:v>1966.2760000000001</c:v>
                </c:pt>
                <c:pt idx="1883">
                  <c:v>1966.7760000000001</c:v>
                </c:pt>
                <c:pt idx="1884">
                  <c:v>1967.877</c:v>
                </c:pt>
                <c:pt idx="1885">
                  <c:v>1968.4770000000001</c:v>
                </c:pt>
                <c:pt idx="1886">
                  <c:v>1968.577</c:v>
                </c:pt>
                <c:pt idx="1887">
                  <c:v>1969.577</c:v>
                </c:pt>
                <c:pt idx="1888">
                  <c:v>1969.877</c:v>
                </c:pt>
                <c:pt idx="1889">
                  <c:v>1970.6769999999999</c:v>
                </c:pt>
                <c:pt idx="1890">
                  <c:v>1970.9770000000001</c:v>
                </c:pt>
                <c:pt idx="1891">
                  <c:v>1971.777</c:v>
                </c:pt>
                <c:pt idx="1892">
                  <c:v>1972.4780000000001</c:v>
                </c:pt>
                <c:pt idx="1893">
                  <c:v>1973.278</c:v>
                </c:pt>
                <c:pt idx="1894">
                  <c:v>1973.4780000000001</c:v>
                </c:pt>
                <c:pt idx="1895">
                  <c:v>1974.078</c:v>
                </c:pt>
                <c:pt idx="1896">
                  <c:v>1974.6779999999999</c:v>
                </c:pt>
                <c:pt idx="1897">
                  <c:v>1975.6779999999999</c:v>
                </c:pt>
                <c:pt idx="1898">
                  <c:v>1976.3779999999999</c:v>
                </c:pt>
                <c:pt idx="1899">
                  <c:v>1976.778</c:v>
                </c:pt>
                <c:pt idx="1900">
                  <c:v>1977.078</c:v>
                </c:pt>
                <c:pt idx="1901">
                  <c:v>1977.1779999999999</c:v>
                </c:pt>
                <c:pt idx="1902">
                  <c:v>1978.579</c:v>
                </c:pt>
                <c:pt idx="1903">
                  <c:v>1978.979</c:v>
                </c:pt>
                <c:pt idx="1904">
                  <c:v>1979.579</c:v>
                </c:pt>
                <c:pt idx="1905">
                  <c:v>1980.079</c:v>
                </c:pt>
                <c:pt idx="1906">
                  <c:v>1981.079</c:v>
                </c:pt>
                <c:pt idx="1907">
                  <c:v>1981.6789999999999</c:v>
                </c:pt>
                <c:pt idx="1908">
                  <c:v>1981.979</c:v>
                </c:pt>
                <c:pt idx="1909">
                  <c:v>1982.6789999999999</c:v>
                </c:pt>
                <c:pt idx="1910">
                  <c:v>1983.079</c:v>
                </c:pt>
                <c:pt idx="1911">
                  <c:v>1983.58</c:v>
                </c:pt>
                <c:pt idx="1912">
                  <c:v>1984.48</c:v>
                </c:pt>
                <c:pt idx="1913">
                  <c:v>1985.1799999999998</c:v>
                </c:pt>
                <c:pt idx="1914">
                  <c:v>1985.8799999999999</c:v>
                </c:pt>
                <c:pt idx="1915">
                  <c:v>1986.3799999999999</c:v>
                </c:pt>
                <c:pt idx="1916">
                  <c:v>1986.98</c:v>
                </c:pt>
                <c:pt idx="1917">
                  <c:v>1987.28</c:v>
                </c:pt>
                <c:pt idx="1918">
                  <c:v>1987.78</c:v>
                </c:pt>
                <c:pt idx="1919">
                  <c:v>1987.98</c:v>
                </c:pt>
                <c:pt idx="1920">
                  <c:v>1988.981</c:v>
                </c:pt>
                <c:pt idx="1921">
                  <c:v>1989.8809999999999</c:v>
                </c:pt>
                <c:pt idx="1922">
                  <c:v>1990.5809999999999</c:v>
                </c:pt>
                <c:pt idx="1923">
                  <c:v>1991.1809999999998</c:v>
                </c:pt>
                <c:pt idx="1924">
                  <c:v>1991.6809999999998</c:v>
                </c:pt>
                <c:pt idx="1925">
                  <c:v>1992.1809999999998</c:v>
                </c:pt>
                <c:pt idx="1926">
                  <c:v>1992.6809999999998</c:v>
                </c:pt>
                <c:pt idx="1927">
                  <c:v>1993.3809999999999</c:v>
                </c:pt>
                <c:pt idx="1928">
                  <c:v>1993.982</c:v>
                </c:pt>
                <c:pt idx="1929">
                  <c:v>1994.7819999999999</c:v>
                </c:pt>
                <c:pt idx="1930">
                  <c:v>1995.482</c:v>
                </c:pt>
                <c:pt idx="1931">
                  <c:v>1995.982</c:v>
                </c:pt>
                <c:pt idx="1932">
                  <c:v>1996.6819999999998</c:v>
                </c:pt>
                <c:pt idx="1933">
                  <c:v>1997.0819999999999</c:v>
                </c:pt>
                <c:pt idx="1934">
                  <c:v>1998.1819999999998</c:v>
                </c:pt>
                <c:pt idx="1935">
                  <c:v>1998.3819999999998</c:v>
                </c:pt>
                <c:pt idx="1936">
                  <c:v>1998.9829999999999</c:v>
                </c:pt>
                <c:pt idx="1937">
                  <c:v>1999.0829999999999</c:v>
                </c:pt>
                <c:pt idx="1938">
                  <c:v>1999.9829999999999</c:v>
                </c:pt>
                <c:pt idx="1939">
                  <c:v>2000.7829999999999</c:v>
                </c:pt>
                <c:pt idx="1940">
                  <c:v>2000.9829999999999</c:v>
                </c:pt>
                <c:pt idx="1941">
                  <c:v>2001.3829999999998</c:v>
                </c:pt>
                <c:pt idx="1942">
                  <c:v>2002.6829999999998</c:v>
                </c:pt>
                <c:pt idx="1943">
                  <c:v>2002.9829999999999</c:v>
                </c:pt>
                <c:pt idx="1944">
                  <c:v>2003.3829999999998</c:v>
                </c:pt>
                <c:pt idx="1945">
                  <c:v>2004.3839999999998</c:v>
                </c:pt>
                <c:pt idx="1946">
                  <c:v>2004.6839999999982</c:v>
                </c:pt>
                <c:pt idx="1947">
                  <c:v>2005.2839999999999</c:v>
                </c:pt>
                <c:pt idx="1948">
                  <c:v>2006.0839999999998</c:v>
                </c:pt>
                <c:pt idx="1949">
                  <c:v>2006.7839999999999</c:v>
                </c:pt>
                <c:pt idx="1950">
                  <c:v>2007.4839999999999</c:v>
                </c:pt>
                <c:pt idx="1951">
                  <c:v>2007.9839999999999</c:v>
                </c:pt>
                <c:pt idx="1952">
                  <c:v>2008.1839999999982</c:v>
                </c:pt>
                <c:pt idx="1953">
                  <c:v>2008.5839999999998</c:v>
                </c:pt>
                <c:pt idx="1954">
                  <c:v>2010.2850000000001</c:v>
                </c:pt>
                <c:pt idx="1955">
                  <c:v>2010.4849999999999</c:v>
                </c:pt>
                <c:pt idx="1956">
                  <c:v>2010.585</c:v>
                </c:pt>
                <c:pt idx="1957">
                  <c:v>2010.9849999999999</c:v>
                </c:pt>
                <c:pt idx="1958">
                  <c:v>2012.1849999999981</c:v>
                </c:pt>
                <c:pt idx="1959">
                  <c:v>2012.7850000000001</c:v>
                </c:pt>
                <c:pt idx="1960">
                  <c:v>2013.2850000000001</c:v>
                </c:pt>
                <c:pt idx="1961">
                  <c:v>2013.385</c:v>
                </c:pt>
                <c:pt idx="1962">
                  <c:v>2014.1859999999999</c:v>
                </c:pt>
                <c:pt idx="1963">
                  <c:v>2015.1859999999999</c:v>
                </c:pt>
                <c:pt idx="1964">
                  <c:v>2015.586</c:v>
                </c:pt>
                <c:pt idx="1965">
                  <c:v>2015.9860000000001</c:v>
                </c:pt>
                <c:pt idx="1966">
                  <c:v>2016.586</c:v>
                </c:pt>
                <c:pt idx="1967">
                  <c:v>2016.7860000000001</c:v>
                </c:pt>
                <c:pt idx="1968">
                  <c:v>2017.9860000000001</c:v>
                </c:pt>
                <c:pt idx="1969">
                  <c:v>2018.586</c:v>
                </c:pt>
                <c:pt idx="1970">
                  <c:v>2019.6869999999999</c:v>
                </c:pt>
                <c:pt idx="1971">
                  <c:v>2019.7860000000001</c:v>
                </c:pt>
                <c:pt idx="1972">
                  <c:v>2020.3869999999999</c:v>
                </c:pt>
                <c:pt idx="1973">
                  <c:v>2020.6869999999999</c:v>
                </c:pt>
                <c:pt idx="1974">
                  <c:v>2022.287</c:v>
                </c:pt>
                <c:pt idx="1975">
                  <c:v>2022.4870000000001</c:v>
                </c:pt>
                <c:pt idx="1976">
                  <c:v>2022.787</c:v>
                </c:pt>
                <c:pt idx="1977">
                  <c:v>2023.3869999999999</c:v>
                </c:pt>
                <c:pt idx="1978">
                  <c:v>2024.287</c:v>
                </c:pt>
                <c:pt idx="1979">
                  <c:v>2024.588</c:v>
                </c:pt>
                <c:pt idx="1980">
                  <c:v>2025.4880000000001</c:v>
                </c:pt>
                <c:pt idx="1981">
                  <c:v>2025.6879999999999</c:v>
                </c:pt>
                <c:pt idx="1982">
                  <c:v>2026.288</c:v>
                </c:pt>
                <c:pt idx="1983">
                  <c:v>2027.288</c:v>
                </c:pt>
                <c:pt idx="1984">
                  <c:v>2027.9880000000001</c:v>
                </c:pt>
                <c:pt idx="1985">
                  <c:v>2028.3879999999999</c:v>
                </c:pt>
                <c:pt idx="1986">
                  <c:v>2029.1879999999999</c:v>
                </c:pt>
                <c:pt idx="1987">
                  <c:v>2029.288</c:v>
                </c:pt>
                <c:pt idx="1988">
                  <c:v>2030.6889999999999</c:v>
                </c:pt>
                <c:pt idx="1989">
                  <c:v>2030.789</c:v>
                </c:pt>
                <c:pt idx="1990">
                  <c:v>2031.6889999999999</c:v>
                </c:pt>
                <c:pt idx="1991">
                  <c:v>2031.989</c:v>
                </c:pt>
                <c:pt idx="1992">
                  <c:v>2032.289</c:v>
                </c:pt>
                <c:pt idx="1993">
                  <c:v>2033.289</c:v>
                </c:pt>
                <c:pt idx="1994">
                  <c:v>2033.3889999999999</c:v>
                </c:pt>
                <c:pt idx="1995">
                  <c:v>2034.489</c:v>
                </c:pt>
                <c:pt idx="1996">
                  <c:v>2035.0889999999999</c:v>
                </c:pt>
                <c:pt idx="1997">
                  <c:v>2035.1889999999999</c:v>
                </c:pt>
                <c:pt idx="1998">
                  <c:v>2036.09</c:v>
                </c:pt>
                <c:pt idx="1999">
                  <c:v>2036.6899999999998</c:v>
                </c:pt>
                <c:pt idx="2000">
                  <c:v>2037.59</c:v>
                </c:pt>
                <c:pt idx="2001">
                  <c:v>2038.09</c:v>
                </c:pt>
                <c:pt idx="2002">
                  <c:v>2038.3899999999999</c:v>
                </c:pt>
                <c:pt idx="2003">
                  <c:v>2038.59</c:v>
                </c:pt>
                <c:pt idx="2004">
                  <c:v>2039.99</c:v>
                </c:pt>
                <c:pt idx="2005">
                  <c:v>2040.1909999999998</c:v>
                </c:pt>
              </c:numCache>
            </c:numRef>
          </c:xVal>
          <c:yVal>
            <c:numRef>
              <c:f>'20131008 TPI to tst deg_clear'!$I$2:$I$2007</c:f>
              <c:numCache>
                <c:formatCode>General</c:formatCode>
                <c:ptCount val="2006"/>
                <c:pt idx="0">
                  <c:v>18126.447000000029</c:v>
                </c:pt>
                <c:pt idx="1">
                  <c:v>18126.447000000029</c:v>
                </c:pt>
                <c:pt idx="2">
                  <c:v>18126.447000000029</c:v>
                </c:pt>
                <c:pt idx="3">
                  <c:v>18126.447000000029</c:v>
                </c:pt>
                <c:pt idx="4">
                  <c:v>18338.473000000005</c:v>
                </c:pt>
                <c:pt idx="5">
                  <c:v>18338.473000000005</c:v>
                </c:pt>
                <c:pt idx="6">
                  <c:v>18338.473000000005</c:v>
                </c:pt>
                <c:pt idx="7">
                  <c:v>18338.473000000005</c:v>
                </c:pt>
                <c:pt idx="8">
                  <c:v>18338.473000000005</c:v>
                </c:pt>
                <c:pt idx="9">
                  <c:v>18409.15399999997</c:v>
                </c:pt>
                <c:pt idx="10">
                  <c:v>18409.15399999997</c:v>
                </c:pt>
                <c:pt idx="11">
                  <c:v>18409.15399999997</c:v>
                </c:pt>
                <c:pt idx="12">
                  <c:v>18338.473000000005</c:v>
                </c:pt>
                <c:pt idx="13">
                  <c:v>18409.15399999997</c:v>
                </c:pt>
                <c:pt idx="14">
                  <c:v>18338.473000000005</c:v>
                </c:pt>
                <c:pt idx="15">
                  <c:v>17944.728999999999</c:v>
                </c:pt>
                <c:pt idx="16">
                  <c:v>18409.15399999997</c:v>
                </c:pt>
                <c:pt idx="17">
                  <c:v>17975.013999999996</c:v>
                </c:pt>
                <c:pt idx="18">
                  <c:v>18409.15399999997</c:v>
                </c:pt>
                <c:pt idx="19">
                  <c:v>18409.15399999997</c:v>
                </c:pt>
                <c:pt idx="20">
                  <c:v>18409.15399999997</c:v>
                </c:pt>
                <c:pt idx="21">
                  <c:v>18409.15399999997</c:v>
                </c:pt>
                <c:pt idx="22">
                  <c:v>17975.013999999996</c:v>
                </c:pt>
                <c:pt idx="23">
                  <c:v>18409.15399999997</c:v>
                </c:pt>
                <c:pt idx="24">
                  <c:v>17975.013999999996</c:v>
                </c:pt>
                <c:pt idx="25">
                  <c:v>17975.013999999996</c:v>
                </c:pt>
                <c:pt idx="26">
                  <c:v>17975.013999999996</c:v>
                </c:pt>
                <c:pt idx="27">
                  <c:v>18409.15399999997</c:v>
                </c:pt>
                <c:pt idx="28">
                  <c:v>18409.15399999997</c:v>
                </c:pt>
                <c:pt idx="29">
                  <c:v>17975.013999999996</c:v>
                </c:pt>
                <c:pt idx="30">
                  <c:v>17975.013999999996</c:v>
                </c:pt>
                <c:pt idx="31">
                  <c:v>18409.15399999997</c:v>
                </c:pt>
                <c:pt idx="32">
                  <c:v>18409.15399999997</c:v>
                </c:pt>
                <c:pt idx="33">
                  <c:v>17975.013999999996</c:v>
                </c:pt>
                <c:pt idx="34">
                  <c:v>18409.15399999997</c:v>
                </c:pt>
                <c:pt idx="35">
                  <c:v>17975.013999999996</c:v>
                </c:pt>
                <c:pt idx="36">
                  <c:v>18409.15399999997</c:v>
                </c:pt>
                <c:pt idx="37">
                  <c:v>17975.013999999996</c:v>
                </c:pt>
                <c:pt idx="38">
                  <c:v>18409.15399999997</c:v>
                </c:pt>
                <c:pt idx="39">
                  <c:v>18409.15399999997</c:v>
                </c:pt>
                <c:pt idx="40">
                  <c:v>18409.15399999997</c:v>
                </c:pt>
                <c:pt idx="41">
                  <c:v>18409.15399999997</c:v>
                </c:pt>
                <c:pt idx="42">
                  <c:v>17975.013999999996</c:v>
                </c:pt>
                <c:pt idx="43">
                  <c:v>18409.15399999997</c:v>
                </c:pt>
                <c:pt idx="44">
                  <c:v>18409.15399999997</c:v>
                </c:pt>
                <c:pt idx="45">
                  <c:v>17975.013999999996</c:v>
                </c:pt>
                <c:pt idx="46">
                  <c:v>18409.15399999997</c:v>
                </c:pt>
                <c:pt idx="47">
                  <c:v>18409.15399999997</c:v>
                </c:pt>
                <c:pt idx="48">
                  <c:v>18176.928000000025</c:v>
                </c:pt>
                <c:pt idx="49">
                  <c:v>18409.15399999997</c:v>
                </c:pt>
                <c:pt idx="50">
                  <c:v>18176.928000000025</c:v>
                </c:pt>
                <c:pt idx="51">
                  <c:v>18176.928000000025</c:v>
                </c:pt>
                <c:pt idx="52">
                  <c:v>18409.15399999997</c:v>
                </c:pt>
                <c:pt idx="53">
                  <c:v>18176.928000000025</c:v>
                </c:pt>
                <c:pt idx="54">
                  <c:v>18409.15399999997</c:v>
                </c:pt>
                <c:pt idx="55">
                  <c:v>18409.15399999997</c:v>
                </c:pt>
                <c:pt idx="56">
                  <c:v>18176.928000000025</c:v>
                </c:pt>
                <c:pt idx="57">
                  <c:v>18409.15399999997</c:v>
                </c:pt>
                <c:pt idx="58">
                  <c:v>18176.928000000025</c:v>
                </c:pt>
                <c:pt idx="59">
                  <c:v>18409.15399999997</c:v>
                </c:pt>
                <c:pt idx="60">
                  <c:v>18176.928000000025</c:v>
                </c:pt>
                <c:pt idx="61">
                  <c:v>18510.130999999968</c:v>
                </c:pt>
                <c:pt idx="62">
                  <c:v>18510.130999999968</c:v>
                </c:pt>
                <c:pt idx="63">
                  <c:v>18510.130999999968</c:v>
                </c:pt>
                <c:pt idx="64">
                  <c:v>18510.130999999968</c:v>
                </c:pt>
                <c:pt idx="65">
                  <c:v>18510.130999999968</c:v>
                </c:pt>
                <c:pt idx="66">
                  <c:v>18510.130999999968</c:v>
                </c:pt>
                <c:pt idx="67">
                  <c:v>18510.130999999968</c:v>
                </c:pt>
                <c:pt idx="68">
                  <c:v>18510.130999999968</c:v>
                </c:pt>
                <c:pt idx="69">
                  <c:v>18510.130999999968</c:v>
                </c:pt>
                <c:pt idx="70">
                  <c:v>18510.130999999968</c:v>
                </c:pt>
                <c:pt idx="71">
                  <c:v>18399.057000000001</c:v>
                </c:pt>
                <c:pt idx="72">
                  <c:v>18510.130999999968</c:v>
                </c:pt>
                <c:pt idx="73">
                  <c:v>18399.057000000001</c:v>
                </c:pt>
                <c:pt idx="74">
                  <c:v>18510.130999999968</c:v>
                </c:pt>
                <c:pt idx="75">
                  <c:v>18510.130999999968</c:v>
                </c:pt>
                <c:pt idx="76">
                  <c:v>18510.130999999968</c:v>
                </c:pt>
                <c:pt idx="77">
                  <c:v>18399.057000000001</c:v>
                </c:pt>
                <c:pt idx="78">
                  <c:v>18510.130999999968</c:v>
                </c:pt>
                <c:pt idx="79">
                  <c:v>18399.057000000001</c:v>
                </c:pt>
                <c:pt idx="80">
                  <c:v>18399.057000000001</c:v>
                </c:pt>
                <c:pt idx="81">
                  <c:v>18510.130999999968</c:v>
                </c:pt>
                <c:pt idx="82">
                  <c:v>18510.130999999968</c:v>
                </c:pt>
                <c:pt idx="83">
                  <c:v>18510.130999999968</c:v>
                </c:pt>
                <c:pt idx="84">
                  <c:v>18399.057000000001</c:v>
                </c:pt>
                <c:pt idx="85">
                  <c:v>18510.130999999968</c:v>
                </c:pt>
                <c:pt idx="86">
                  <c:v>18510.130999999968</c:v>
                </c:pt>
                <c:pt idx="87">
                  <c:v>18399.057000000001</c:v>
                </c:pt>
                <c:pt idx="88">
                  <c:v>18399.057000000001</c:v>
                </c:pt>
                <c:pt idx="89">
                  <c:v>18399.057000000001</c:v>
                </c:pt>
                <c:pt idx="90">
                  <c:v>18510.130999999968</c:v>
                </c:pt>
                <c:pt idx="91">
                  <c:v>18399.057000000001</c:v>
                </c:pt>
                <c:pt idx="92">
                  <c:v>18399.057000000001</c:v>
                </c:pt>
                <c:pt idx="93">
                  <c:v>18399.057000000001</c:v>
                </c:pt>
                <c:pt idx="94">
                  <c:v>18510.130999999968</c:v>
                </c:pt>
                <c:pt idx="95">
                  <c:v>18510.130999999968</c:v>
                </c:pt>
                <c:pt idx="96">
                  <c:v>18510.130999999968</c:v>
                </c:pt>
                <c:pt idx="97">
                  <c:v>18510.130999999968</c:v>
                </c:pt>
                <c:pt idx="98">
                  <c:v>18399.057000000001</c:v>
                </c:pt>
                <c:pt idx="99">
                  <c:v>18510.130999999968</c:v>
                </c:pt>
                <c:pt idx="100">
                  <c:v>18399.057000000001</c:v>
                </c:pt>
                <c:pt idx="101">
                  <c:v>18510.130999999968</c:v>
                </c:pt>
                <c:pt idx="102">
                  <c:v>18510.130999999968</c:v>
                </c:pt>
                <c:pt idx="103">
                  <c:v>18510.130999999968</c:v>
                </c:pt>
                <c:pt idx="104">
                  <c:v>18399.057000000001</c:v>
                </c:pt>
                <c:pt idx="105">
                  <c:v>18399.057000000001</c:v>
                </c:pt>
                <c:pt idx="106">
                  <c:v>18399.057000000001</c:v>
                </c:pt>
                <c:pt idx="107">
                  <c:v>18399.057000000001</c:v>
                </c:pt>
                <c:pt idx="108">
                  <c:v>18510.130999999968</c:v>
                </c:pt>
                <c:pt idx="109">
                  <c:v>18399.057000000001</c:v>
                </c:pt>
                <c:pt idx="110">
                  <c:v>18399.057000000001</c:v>
                </c:pt>
                <c:pt idx="111">
                  <c:v>18510.130999999968</c:v>
                </c:pt>
                <c:pt idx="112">
                  <c:v>18399.057000000001</c:v>
                </c:pt>
                <c:pt idx="113">
                  <c:v>18510.130999999968</c:v>
                </c:pt>
                <c:pt idx="114">
                  <c:v>18399.057000000001</c:v>
                </c:pt>
                <c:pt idx="115">
                  <c:v>18399.057000000001</c:v>
                </c:pt>
                <c:pt idx="116">
                  <c:v>18510.130999999968</c:v>
                </c:pt>
                <c:pt idx="117">
                  <c:v>18510.130999999968</c:v>
                </c:pt>
                <c:pt idx="118">
                  <c:v>18510.130999999968</c:v>
                </c:pt>
                <c:pt idx="119">
                  <c:v>18510.130999999968</c:v>
                </c:pt>
                <c:pt idx="120">
                  <c:v>18399.057000000001</c:v>
                </c:pt>
                <c:pt idx="121">
                  <c:v>18399.057000000001</c:v>
                </c:pt>
                <c:pt idx="122">
                  <c:v>18399.057000000001</c:v>
                </c:pt>
                <c:pt idx="123">
                  <c:v>18399.057000000001</c:v>
                </c:pt>
                <c:pt idx="124">
                  <c:v>18510.130999999968</c:v>
                </c:pt>
                <c:pt idx="125">
                  <c:v>18399.057000000001</c:v>
                </c:pt>
                <c:pt idx="126">
                  <c:v>18722.201000000001</c:v>
                </c:pt>
                <c:pt idx="127">
                  <c:v>18722.201000000001</c:v>
                </c:pt>
                <c:pt idx="128">
                  <c:v>18722.201000000001</c:v>
                </c:pt>
                <c:pt idx="129">
                  <c:v>18722.201000000001</c:v>
                </c:pt>
                <c:pt idx="130">
                  <c:v>18399.057000000001</c:v>
                </c:pt>
                <c:pt idx="131">
                  <c:v>18752.498000000021</c:v>
                </c:pt>
                <c:pt idx="132">
                  <c:v>18752.498000000021</c:v>
                </c:pt>
                <c:pt idx="133">
                  <c:v>18752.498000000021</c:v>
                </c:pt>
                <c:pt idx="134">
                  <c:v>18752.498000000021</c:v>
                </c:pt>
                <c:pt idx="135">
                  <c:v>18399.057000000001</c:v>
                </c:pt>
                <c:pt idx="136">
                  <c:v>18399.057000000001</c:v>
                </c:pt>
                <c:pt idx="137">
                  <c:v>18752.498000000021</c:v>
                </c:pt>
                <c:pt idx="138">
                  <c:v>18399.057000000001</c:v>
                </c:pt>
                <c:pt idx="139">
                  <c:v>18399.057000000001</c:v>
                </c:pt>
                <c:pt idx="140">
                  <c:v>18752.498000000021</c:v>
                </c:pt>
                <c:pt idx="141">
                  <c:v>18399.057000000001</c:v>
                </c:pt>
                <c:pt idx="142">
                  <c:v>18752.498000000021</c:v>
                </c:pt>
                <c:pt idx="143">
                  <c:v>18752.498000000021</c:v>
                </c:pt>
                <c:pt idx="144">
                  <c:v>18752.498000000021</c:v>
                </c:pt>
                <c:pt idx="145">
                  <c:v>18752.498000000021</c:v>
                </c:pt>
                <c:pt idx="146">
                  <c:v>18752.498000000021</c:v>
                </c:pt>
                <c:pt idx="147">
                  <c:v>18399.057000000001</c:v>
                </c:pt>
                <c:pt idx="148">
                  <c:v>18752.498000000021</c:v>
                </c:pt>
                <c:pt idx="149">
                  <c:v>18752.498000000021</c:v>
                </c:pt>
                <c:pt idx="150">
                  <c:v>18399.057000000001</c:v>
                </c:pt>
                <c:pt idx="151">
                  <c:v>18752.498000000021</c:v>
                </c:pt>
                <c:pt idx="152">
                  <c:v>18399.057000000001</c:v>
                </c:pt>
                <c:pt idx="153">
                  <c:v>18399.057000000001</c:v>
                </c:pt>
                <c:pt idx="154">
                  <c:v>18752.498000000021</c:v>
                </c:pt>
                <c:pt idx="155">
                  <c:v>18399.057000000001</c:v>
                </c:pt>
                <c:pt idx="156">
                  <c:v>18399.057000000001</c:v>
                </c:pt>
                <c:pt idx="157">
                  <c:v>18399.057000000001</c:v>
                </c:pt>
                <c:pt idx="158">
                  <c:v>18752.498000000021</c:v>
                </c:pt>
                <c:pt idx="159">
                  <c:v>18399.057000000001</c:v>
                </c:pt>
                <c:pt idx="160">
                  <c:v>18752.498000000021</c:v>
                </c:pt>
                <c:pt idx="161">
                  <c:v>18399.057000000001</c:v>
                </c:pt>
                <c:pt idx="162">
                  <c:v>18752.498000000021</c:v>
                </c:pt>
                <c:pt idx="163">
                  <c:v>18752.498000000021</c:v>
                </c:pt>
                <c:pt idx="164">
                  <c:v>18752.498000000021</c:v>
                </c:pt>
                <c:pt idx="165">
                  <c:v>18752.498000000021</c:v>
                </c:pt>
                <c:pt idx="166">
                  <c:v>18399.057000000001</c:v>
                </c:pt>
                <c:pt idx="167">
                  <c:v>18399.057000000001</c:v>
                </c:pt>
                <c:pt idx="168">
                  <c:v>18399.057000000001</c:v>
                </c:pt>
                <c:pt idx="169">
                  <c:v>18399.057000000001</c:v>
                </c:pt>
                <c:pt idx="170">
                  <c:v>18752.498000000021</c:v>
                </c:pt>
                <c:pt idx="171">
                  <c:v>18399.057000000001</c:v>
                </c:pt>
                <c:pt idx="172">
                  <c:v>18752.498000000021</c:v>
                </c:pt>
                <c:pt idx="173">
                  <c:v>18399.057000000001</c:v>
                </c:pt>
                <c:pt idx="174">
                  <c:v>18752.498000000021</c:v>
                </c:pt>
                <c:pt idx="175">
                  <c:v>18752.498000000021</c:v>
                </c:pt>
                <c:pt idx="176">
                  <c:v>18752.498000000021</c:v>
                </c:pt>
                <c:pt idx="177">
                  <c:v>18752.498000000021</c:v>
                </c:pt>
                <c:pt idx="178">
                  <c:v>18399.057000000001</c:v>
                </c:pt>
                <c:pt idx="179">
                  <c:v>18399.057000000001</c:v>
                </c:pt>
                <c:pt idx="180">
                  <c:v>18399.057000000001</c:v>
                </c:pt>
                <c:pt idx="181">
                  <c:v>18752.498000000021</c:v>
                </c:pt>
                <c:pt idx="182">
                  <c:v>18752.498000000021</c:v>
                </c:pt>
                <c:pt idx="183">
                  <c:v>18399.057000000001</c:v>
                </c:pt>
                <c:pt idx="184">
                  <c:v>18752.498000000021</c:v>
                </c:pt>
                <c:pt idx="185">
                  <c:v>18752.498000000021</c:v>
                </c:pt>
                <c:pt idx="186">
                  <c:v>18399.057000000001</c:v>
                </c:pt>
                <c:pt idx="187">
                  <c:v>18399.057000000001</c:v>
                </c:pt>
                <c:pt idx="188">
                  <c:v>18399.057000000001</c:v>
                </c:pt>
                <c:pt idx="189">
                  <c:v>18752.498000000021</c:v>
                </c:pt>
                <c:pt idx="190">
                  <c:v>18399.057000000001</c:v>
                </c:pt>
                <c:pt idx="191">
                  <c:v>18752.498000000021</c:v>
                </c:pt>
                <c:pt idx="192">
                  <c:v>18399.057000000001</c:v>
                </c:pt>
                <c:pt idx="193">
                  <c:v>18399.057000000001</c:v>
                </c:pt>
                <c:pt idx="194">
                  <c:v>18752.498000000021</c:v>
                </c:pt>
                <c:pt idx="195">
                  <c:v>18399.057000000001</c:v>
                </c:pt>
                <c:pt idx="196">
                  <c:v>18399.057000000001</c:v>
                </c:pt>
                <c:pt idx="197">
                  <c:v>18752.498000000021</c:v>
                </c:pt>
                <c:pt idx="198">
                  <c:v>18752.498000000021</c:v>
                </c:pt>
                <c:pt idx="199">
                  <c:v>18752.498000000021</c:v>
                </c:pt>
                <c:pt idx="200">
                  <c:v>18752.498000000021</c:v>
                </c:pt>
                <c:pt idx="201">
                  <c:v>18752.498000000021</c:v>
                </c:pt>
                <c:pt idx="202">
                  <c:v>18399.057000000001</c:v>
                </c:pt>
                <c:pt idx="203">
                  <c:v>18399.057000000001</c:v>
                </c:pt>
                <c:pt idx="204">
                  <c:v>18752.498000000021</c:v>
                </c:pt>
                <c:pt idx="205">
                  <c:v>18752.498000000021</c:v>
                </c:pt>
                <c:pt idx="206">
                  <c:v>18752.498000000021</c:v>
                </c:pt>
                <c:pt idx="207">
                  <c:v>18752.498000000021</c:v>
                </c:pt>
                <c:pt idx="208">
                  <c:v>18752.498000000021</c:v>
                </c:pt>
                <c:pt idx="209">
                  <c:v>18752.498000000021</c:v>
                </c:pt>
                <c:pt idx="210">
                  <c:v>18752.498000000021</c:v>
                </c:pt>
                <c:pt idx="211">
                  <c:v>18399.057000000001</c:v>
                </c:pt>
                <c:pt idx="212">
                  <c:v>18752.498000000021</c:v>
                </c:pt>
                <c:pt idx="213">
                  <c:v>18752.498000000021</c:v>
                </c:pt>
                <c:pt idx="214">
                  <c:v>18752.498000000021</c:v>
                </c:pt>
                <c:pt idx="215">
                  <c:v>18399.057000000001</c:v>
                </c:pt>
                <c:pt idx="216">
                  <c:v>18399.057000000001</c:v>
                </c:pt>
                <c:pt idx="217">
                  <c:v>18752.498000000021</c:v>
                </c:pt>
                <c:pt idx="218">
                  <c:v>18752.498000000021</c:v>
                </c:pt>
                <c:pt idx="219">
                  <c:v>18399.057000000001</c:v>
                </c:pt>
                <c:pt idx="220">
                  <c:v>18752.498000000021</c:v>
                </c:pt>
                <c:pt idx="221">
                  <c:v>18399.057000000001</c:v>
                </c:pt>
                <c:pt idx="222">
                  <c:v>18752.498000000021</c:v>
                </c:pt>
                <c:pt idx="223">
                  <c:v>18752.498000000021</c:v>
                </c:pt>
                <c:pt idx="224">
                  <c:v>18752.498000000021</c:v>
                </c:pt>
                <c:pt idx="225">
                  <c:v>18752.498000000021</c:v>
                </c:pt>
                <c:pt idx="226">
                  <c:v>18752.498000000021</c:v>
                </c:pt>
                <c:pt idx="227">
                  <c:v>18399.057000000001</c:v>
                </c:pt>
                <c:pt idx="228">
                  <c:v>18399.057000000001</c:v>
                </c:pt>
                <c:pt idx="229">
                  <c:v>18399.057000000001</c:v>
                </c:pt>
                <c:pt idx="230">
                  <c:v>18399.057000000001</c:v>
                </c:pt>
                <c:pt idx="231">
                  <c:v>18399.057000000001</c:v>
                </c:pt>
                <c:pt idx="232">
                  <c:v>18399.057000000001</c:v>
                </c:pt>
                <c:pt idx="233">
                  <c:v>18399.057000000001</c:v>
                </c:pt>
                <c:pt idx="234">
                  <c:v>18752.498000000021</c:v>
                </c:pt>
                <c:pt idx="235">
                  <c:v>18399.057000000001</c:v>
                </c:pt>
                <c:pt idx="236">
                  <c:v>18752.498000000021</c:v>
                </c:pt>
                <c:pt idx="237">
                  <c:v>18752.498000000021</c:v>
                </c:pt>
                <c:pt idx="238">
                  <c:v>18752.498000000021</c:v>
                </c:pt>
                <c:pt idx="239">
                  <c:v>18752.498000000021</c:v>
                </c:pt>
                <c:pt idx="240">
                  <c:v>18399.057000000001</c:v>
                </c:pt>
                <c:pt idx="241">
                  <c:v>18752.498000000021</c:v>
                </c:pt>
                <c:pt idx="242">
                  <c:v>18752.498000000021</c:v>
                </c:pt>
                <c:pt idx="243">
                  <c:v>18752.498000000021</c:v>
                </c:pt>
                <c:pt idx="244">
                  <c:v>18399.057000000001</c:v>
                </c:pt>
                <c:pt idx="245">
                  <c:v>18399.057000000001</c:v>
                </c:pt>
                <c:pt idx="246">
                  <c:v>18399.057000000001</c:v>
                </c:pt>
                <c:pt idx="247">
                  <c:v>18752.498000000021</c:v>
                </c:pt>
                <c:pt idx="248">
                  <c:v>18399.057000000001</c:v>
                </c:pt>
                <c:pt idx="249">
                  <c:v>18399.057000000001</c:v>
                </c:pt>
                <c:pt idx="250">
                  <c:v>18752.498000000021</c:v>
                </c:pt>
                <c:pt idx="251">
                  <c:v>18399.057000000001</c:v>
                </c:pt>
                <c:pt idx="252">
                  <c:v>18893.893</c:v>
                </c:pt>
                <c:pt idx="253">
                  <c:v>18893.893</c:v>
                </c:pt>
                <c:pt idx="254">
                  <c:v>18399.057000000001</c:v>
                </c:pt>
                <c:pt idx="255">
                  <c:v>18399.057000000001</c:v>
                </c:pt>
                <c:pt idx="256">
                  <c:v>18399.057000000001</c:v>
                </c:pt>
                <c:pt idx="257">
                  <c:v>19156.511999999992</c:v>
                </c:pt>
                <c:pt idx="258">
                  <c:v>18399.057000000001</c:v>
                </c:pt>
                <c:pt idx="259">
                  <c:v>18399.057000000001</c:v>
                </c:pt>
                <c:pt idx="260">
                  <c:v>19156.511999999992</c:v>
                </c:pt>
                <c:pt idx="261">
                  <c:v>18399.057000000001</c:v>
                </c:pt>
                <c:pt idx="262">
                  <c:v>18399.057000000001</c:v>
                </c:pt>
                <c:pt idx="263">
                  <c:v>18399.057000000001</c:v>
                </c:pt>
                <c:pt idx="264">
                  <c:v>19156.511999999992</c:v>
                </c:pt>
                <c:pt idx="265">
                  <c:v>19156.511999999992</c:v>
                </c:pt>
                <c:pt idx="266">
                  <c:v>18399.057000000001</c:v>
                </c:pt>
                <c:pt idx="267">
                  <c:v>19156.511999999992</c:v>
                </c:pt>
                <c:pt idx="268">
                  <c:v>19156.511999999992</c:v>
                </c:pt>
                <c:pt idx="269">
                  <c:v>18399.057000000001</c:v>
                </c:pt>
                <c:pt idx="270">
                  <c:v>19156.511999999992</c:v>
                </c:pt>
                <c:pt idx="271">
                  <c:v>18399.057000000001</c:v>
                </c:pt>
                <c:pt idx="272">
                  <c:v>19156.511999999992</c:v>
                </c:pt>
                <c:pt idx="273">
                  <c:v>19156.511999999992</c:v>
                </c:pt>
                <c:pt idx="274">
                  <c:v>18399.057000000001</c:v>
                </c:pt>
                <c:pt idx="275">
                  <c:v>18399.057000000001</c:v>
                </c:pt>
                <c:pt idx="276">
                  <c:v>18399.057000000001</c:v>
                </c:pt>
                <c:pt idx="277">
                  <c:v>19156.511999999992</c:v>
                </c:pt>
                <c:pt idx="278">
                  <c:v>18399.057000000001</c:v>
                </c:pt>
                <c:pt idx="279">
                  <c:v>19156.511999999992</c:v>
                </c:pt>
                <c:pt idx="280">
                  <c:v>19156.511999999992</c:v>
                </c:pt>
                <c:pt idx="281">
                  <c:v>18399.057000000001</c:v>
                </c:pt>
                <c:pt idx="282">
                  <c:v>18399.057000000001</c:v>
                </c:pt>
                <c:pt idx="283">
                  <c:v>19156.511999999992</c:v>
                </c:pt>
                <c:pt idx="284">
                  <c:v>18399.057000000001</c:v>
                </c:pt>
                <c:pt idx="285">
                  <c:v>19156.511999999992</c:v>
                </c:pt>
                <c:pt idx="286">
                  <c:v>19156.511999999992</c:v>
                </c:pt>
                <c:pt idx="287">
                  <c:v>19156.511999999992</c:v>
                </c:pt>
                <c:pt idx="288">
                  <c:v>19156.511999999992</c:v>
                </c:pt>
                <c:pt idx="289">
                  <c:v>19156.511999999992</c:v>
                </c:pt>
                <c:pt idx="290">
                  <c:v>18399.057000000001</c:v>
                </c:pt>
                <c:pt idx="291">
                  <c:v>19156.511999999992</c:v>
                </c:pt>
                <c:pt idx="292">
                  <c:v>18399.057000000001</c:v>
                </c:pt>
                <c:pt idx="293">
                  <c:v>19156.511999999992</c:v>
                </c:pt>
                <c:pt idx="294">
                  <c:v>18399.057000000001</c:v>
                </c:pt>
                <c:pt idx="295">
                  <c:v>18399.057000000001</c:v>
                </c:pt>
                <c:pt idx="296">
                  <c:v>18399.057000000001</c:v>
                </c:pt>
                <c:pt idx="297">
                  <c:v>18388.958999999999</c:v>
                </c:pt>
                <c:pt idx="298">
                  <c:v>18388.958999999999</c:v>
                </c:pt>
                <c:pt idx="299">
                  <c:v>19156.511999999992</c:v>
                </c:pt>
                <c:pt idx="300">
                  <c:v>18388.958999999999</c:v>
                </c:pt>
                <c:pt idx="301">
                  <c:v>18388.958999999999</c:v>
                </c:pt>
                <c:pt idx="302">
                  <c:v>18388.958999999999</c:v>
                </c:pt>
                <c:pt idx="303">
                  <c:v>18388.958999999999</c:v>
                </c:pt>
                <c:pt idx="304">
                  <c:v>18388.958999999999</c:v>
                </c:pt>
                <c:pt idx="305">
                  <c:v>19156.511999999992</c:v>
                </c:pt>
                <c:pt idx="306">
                  <c:v>19156.511999999992</c:v>
                </c:pt>
                <c:pt idx="307">
                  <c:v>18388.958999999999</c:v>
                </c:pt>
                <c:pt idx="308">
                  <c:v>19156.511999999992</c:v>
                </c:pt>
                <c:pt idx="309">
                  <c:v>18388.958999999999</c:v>
                </c:pt>
                <c:pt idx="310">
                  <c:v>18388.958999999999</c:v>
                </c:pt>
                <c:pt idx="311">
                  <c:v>19156.511999999992</c:v>
                </c:pt>
                <c:pt idx="312">
                  <c:v>19156.511999999992</c:v>
                </c:pt>
                <c:pt idx="313">
                  <c:v>18813.096000000001</c:v>
                </c:pt>
                <c:pt idx="314">
                  <c:v>18813.096000000001</c:v>
                </c:pt>
                <c:pt idx="315">
                  <c:v>18388.958999999999</c:v>
                </c:pt>
                <c:pt idx="316">
                  <c:v>18388.958999999999</c:v>
                </c:pt>
                <c:pt idx="317">
                  <c:v>18813.096000000001</c:v>
                </c:pt>
                <c:pt idx="318">
                  <c:v>18388.958999999999</c:v>
                </c:pt>
                <c:pt idx="319">
                  <c:v>18388.958999999999</c:v>
                </c:pt>
                <c:pt idx="320">
                  <c:v>18388.958999999999</c:v>
                </c:pt>
                <c:pt idx="321">
                  <c:v>18813.096000000001</c:v>
                </c:pt>
                <c:pt idx="322">
                  <c:v>18813.096000000001</c:v>
                </c:pt>
                <c:pt idx="323">
                  <c:v>18388.958999999999</c:v>
                </c:pt>
                <c:pt idx="324">
                  <c:v>18813.096000000001</c:v>
                </c:pt>
                <c:pt idx="325">
                  <c:v>18813.096000000001</c:v>
                </c:pt>
                <c:pt idx="326">
                  <c:v>18813.096000000001</c:v>
                </c:pt>
                <c:pt idx="327">
                  <c:v>18388.958999999999</c:v>
                </c:pt>
                <c:pt idx="328">
                  <c:v>18813.096000000001</c:v>
                </c:pt>
                <c:pt idx="329">
                  <c:v>18813.096000000001</c:v>
                </c:pt>
                <c:pt idx="330">
                  <c:v>18388.958999999999</c:v>
                </c:pt>
                <c:pt idx="331">
                  <c:v>18813.096000000001</c:v>
                </c:pt>
                <c:pt idx="332">
                  <c:v>18388.958999999999</c:v>
                </c:pt>
                <c:pt idx="333">
                  <c:v>18388.958999999999</c:v>
                </c:pt>
                <c:pt idx="334">
                  <c:v>18388.958999999999</c:v>
                </c:pt>
                <c:pt idx="335">
                  <c:v>18813.096000000001</c:v>
                </c:pt>
                <c:pt idx="336">
                  <c:v>18388.958999999999</c:v>
                </c:pt>
                <c:pt idx="337">
                  <c:v>18388.958999999999</c:v>
                </c:pt>
                <c:pt idx="338">
                  <c:v>18388.958999999999</c:v>
                </c:pt>
                <c:pt idx="339">
                  <c:v>18813.096000000001</c:v>
                </c:pt>
                <c:pt idx="340">
                  <c:v>18813.096000000001</c:v>
                </c:pt>
                <c:pt idx="341">
                  <c:v>18813.096000000001</c:v>
                </c:pt>
                <c:pt idx="342">
                  <c:v>18813.096000000001</c:v>
                </c:pt>
                <c:pt idx="343">
                  <c:v>18388.958999999999</c:v>
                </c:pt>
                <c:pt idx="344">
                  <c:v>18813.096000000001</c:v>
                </c:pt>
                <c:pt idx="345">
                  <c:v>18813.096000000001</c:v>
                </c:pt>
                <c:pt idx="346">
                  <c:v>18388.958999999999</c:v>
                </c:pt>
                <c:pt idx="347">
                  <c:v>18813.096000000001</c:v>
                </c:pt>
                <c:pt idx="348">
                  <c:v>18388.958999999999</c:v>
                </c:pt>
                <c:pt idx="349">
                  <c:v>18388.958999999999</c:v>
                </c:pt>
                <c:pt idx="350">
                  <c:v>18813.096000000001</c:v>
                </c:pt>
                <c:pt idx="351">
                  <c:v>18813.096000000001</c:v>
                </c:pt>
                <c:pt idx="352">
                  <c:v>18388.958999999999</c:v>
                </c:pt>
                <c:pt idx="353">
                  <c:v>18813.096000000001</c:v>
                </c:pt>
                <c:pt idx="354">
                  <c:v>18388.958999999999</c:v>
                </c:pt>
                <c:pt idx="355">
                  <c:v>18388.958999999999</c:v>
                </c:pt>
                <c:pt idx="356">
                  <c:v>18813.096000000001</c:v>
                </c:pt>
                <c:pt idx="357">
                  <c:v>18813.096000000001</c:v>
                </c:pt>
                <c:pt idx="358">
                  <c:v>18813.096000000001</c:v>
                </c:pt>
                <c:pt idx="359">
                  <c:v>18388.958999999999</c:v>
                </c:pt>
                <c:pt idx="360">
                  <c:v>18813.096000000001</c:v>
                </c:pt>
                <c:pt idx="361">
                  <c:v>18388.958999999999</c:v>
                </c:pt>
                <c:pt idx="362">
                  <c:v>18388.958999999999</c:v>
                </c:pt>
                <c:pt idx="363">
                  <c:v>18388.958999999999</c:v>
                </c:pt>
                <c:pt idx="364">
                  <c:v>18388.958999999999</c:v>
                </c:pt>
                <c:pt idx="365">
                  <c:v>18388.958999999999</c:v>
                </c:pt>
                <c:pt idx="366">
                  <c:v>18388.958999999999</c:v>
                </c:pt>
                <c:pt idx="367">
                  <c:v>18813.096000000001</c:v>
                </c:pt>
                <c:pt idx="368">
                  <c:v>18388.958999999999</c:v>
                </c:pt>
                <c:pt idx="369">
                  <c:v>18813.096000000001</c:v>
                </c:pt>
                <c:pt idx="370">
                  <c:v>18813.096000000001</c:v>
                </c:pt>
                <c:pt idx="371">
                  <c:v>18388.958999999999</c:v>
                </c:pt>
                <c:pt idx="372">
                  <c:v>18388.958999999999</c:v>
                </c:pt>
                <c:pt idx="373">
                  <c:v>18813.096000000001</c:v>
                </c:pt>
                <c:pt idx="374">
                  <c:v>18813.096000000001</c:v>
                </c:pt>
                <c:pt idx="375">
                  <c:v>18813.096000000001</c:v>
                </c:pt>
                <c:pt idx="376">
                  <c:v>18813.096000000001</c:v>
                </c:pt>
                <c:pt idx="377">
                  <c:v>18813.096000000001</c:v>
                </c:pt>
                <c:pt idx="378">
                  <c:v>18550.523000000001</c:v>
                </c:pt>
                <c:pt idx="379">
                  <c:v>18550.523000000001</c:v>
                </c:pt>
                <c:pt idx="380">
                  <c:v>18550.523000000001</c:v>
                </c:pt>
                <c:pt idx="381">
                  <c:v>18813.096000000001</c:v>
                </c:pt>
                <c:pt idx="382">
                  <c:v>18813.096000000001</c:v>
                </c:pt>
                <c:pt idx="383">
                  <c:v>18813.096000000001</c:v>
                </c:pt>
                <c:pt idx="384">
                  <c:v>18550.523000000001</c:v>
                </c:pt>
                <c:pt idx="385">
                  <c:v>18813.096000000001</c:v>
                </c:pt>
                <c:pt idx="386">
                  <c:v>18550.523000000001</c:v>
                </c:pt>
                <c:pt idx="387">
                  <c:v>18550.523000000001</c:v>
                </c:pt>
                <c:pt idx="388">
                  <c:v>18813.096000000001</c:v>
                </c:pt>
                <c:pt idx="389">
                  <c:v>18813.096000000001</c:v>
                </c:pt>
                <c:pt idx="390">
                  <c:v>18813.096000000001</c:v>
                </c:pt>
                <c:pt idx="391">
                  <c:v>18550.523000000001</c:v>
                </c:pt>
                <c:pt idx="392">
                  <c:v>18813.096000000001</c:v>
                </c:pt>
                <c:pt idx="393">
                  <c:v>18813.096000000001</c:v>
                </c:pt>
                <c:pt idx="394">
                  <c:v>18813.096000000001</c:v>
                </c:pt>
                <c:pt idx="395">
                  <c:v>18813.096000000001</c:v>
                </c:pt>
                <c:pt idx="396">
                  <c:v>18813.096000000001</c:v>
                </c:pt>
                <c:pt idx="397">
                  <c:v>18550.523000000001</c:v>
                </c:pt>
                <c:pt idx="398">
                  <c:v>18550.523000000001</c:v>
                </c:pt>
                <c:pt idx="399">
                  <c:v>18813.096000000001</c:v>
                </c:pt>
                <c:pt idx="400">
                  <c:v>18550.523000000001</c:v>
                </c:pt>
                <c:pt idx="401">
                  <c:v>18813.096000000001</c:v>
                </c:pt>
                <c:pt idx="402">
                  <c:v>18813.096000000001</c:v>
                </c:pt>
                <c:pt idx="403">
                  <c:v>18550.523000000001</c:v>
                </c:pt>
                <c:pt idx="404">
                  <c:v>18813.096000000001</c:v>
                </c:pt>
                <c:pt idx="405">
                  <c:v>18813.096000000001</c:v>
                </c:pt>
                <c:pt idx="406">
                  <c:v>18813.096000000001</c:v>
                </c:pt>
                <c:pt idx="407">
                  <c:v>18813.096000000001</c:v>
                </c:pt>
                <c:pt idx="408">
                  <c:v>18813.096000000001</c:v>
                </c:pt>
                <c:pt idx="409">
                  <c:v>18661.607</c:v>
                </c:pt>
                <c:pt idx="410">
                  <c:v>18661.607</c:v>
                </c:pt>
                <c:pt idx="411">
                  <c:v>18813.096000000001</c:v>
                </c:pt>
                <c:pt idx="412">
                  <c:v>18661.607</c:v>
                </c:pt>
                <c:pt idx="413">
                  <c:v>18813.096000000001</c:v>
                </c:pt>
                <c:pt idx="414">
                  <c:v>18813.096000000001</c:v>
                </c:pt>
                <c:pt idx="415">
                  <c:v>18813.096000000001</c:v>
                </c:pt>
                <c:pt idx="416">
                  <c:v>18661.607</c:v>
                </c:pt>
                <c:pt idx="417">
                  <c:v>18661.607</c:v>
                </c:pt>
                <c:pt idx="418">
                  <c:v>18813.096000000001</c:v>
                </c:pt>
                <c:pt idx="419">
                  <c:v>18661.607</c:v>
                </c:pt>
                <c:pt idx="420">
                  <c:v>18661.607</c:v>
                </c:pt>
                <c:pt idx="421">
                  <c:v>18813.096000000001</c:v>
                </c:pt>
                <c:pt idx="422">
                  <c:v>18813.096000000001</c:v>
                </c:pt>
                <c:pt idx="423">
                  <c:v>18813.096000000001</c:v>
                </c:pt>
                <c:pt idx="424">
                  <c:v>18661.607</c:v>
                </c:pt>
                <c:pt idx="425">
                  <c:v>18813.096000000001</c:v>
                </c:pt>
                <c:pt idx="426">
                  <c:v>18661.607</c:v>
                </c:pt>
                <c:pt idx="427">
                  <c:v>18813.096000000001</c:v>
                </c:pt>
                <c:pt idx="428">
                  <c:v>18813.096000000001</c:v>
                </c:pt>
                <c:pt idx="429">
                  <c:v>18661.607</c:v>
                </c:pt>
                <c:pt idx="430">
                  <c:v>18813.096000000001</c:v>
                </c:pt>
                <c:pt idx="431">
                  <c:v>18661.607</c:v>
                </c:pt>
                <c:pt idx="432">
                  <c:v>18661.607</c:v>
                </c:pt>
                <c:pt idx="433">
                  <c:v>18813.096000000001</c:v>
                </c:pt>
                <c:pt idx="434">
                  <c:v>18661.607</c:v>
                </c:pt>
                <c:pt idx="435">
                  <c:v>18661.607</c:v>
                </c:pt>
                <c:pt idx="436">
                  <c:v>18661.607</c:v>
                </c:pt>
                <c:pt idx="437">
                  <c:v>18813.096000000001</c:v>
                </c:pt>
                <c:pt idx="438">
                  <c:v>18813.096000000001</c:v>
                </c:pt>
                <c:pt idx="439">
                  <c:v>18661.607</c:v>
                </c:pt>
                <c:pt idx="440">
                  <c:v>18661.607</c:v>
                </c:pt>
                <c:pt idx="441">
                  <c:v>18813.096000000001</c:v>
                </c:pt>
                <c:pt idx="442">
                  <c:v>18661.607</c:v>
                </c:pt>
                <c:pt idx="443">
                  <c:v>18813.096000000001</c:v>
                </c:pt>
                <c:pt idx="444">
                  <c:v>18661.607</c:v>
                </c:pt>
                <c:pt idx="445">
                  <c:v>18661.607</c:v>
                </c:pt>
                <c:pt idx="446">
                  <c:v>18813.096000000001</c:v>
                </c:pt>
                <c:pt idx="447">
                  <c:v>18661.607</c:v>
                </c:pt>
                <c:pt idx="448">
                  <c:v>18661.607</c:v>
                </c:pt>
                <c:pt idx="449">
                  <c:v>18661.607</c:v>
                </c:pt>
                <c:pt idx="450">
                  <c:v>18813.096000000001</c:v>
                </c:pt>
                <c:pt idx="451">
                  <c:v>18813.096000000001</c:v>
                </c:pt>
                <c:pt idx="452">
                  <c:v>18661.607</c:v>
                </c:pt>
                <c:pt idx="453">
                  <c:v>18813.096000000001</c:v>
                </c:pt>
                <c:pt idx="454">
                  <c:v>18813.096000000001</c:v>
                </c:pt>
                <c:pt idx="455">
                  <c:v>18813.096000000001</c:v>
                </c:pt>
                <c:pt idx="456">
                  <c:v>18813.096000000001</c:v>
                </c:pt>
                <c:pt idx="457">
                  <c:v>18661.607</c:v>
                </c:pt>
                <c:pt idx="458">
                  <c:v>18661.607</c:v>
                </c:pt>
                <c:pt idx="459">
                  <c:v>18813.096000000001</c:v>
                </c:pt>
                <c:pt idx="460">
                  <c:v>18661.607</c:v>
                </c:pt>
                <c:pt idx="461">
                  <c:v>18813.096000000001</c:v>
                </c:pt>
                <c:pt idx="462">
                  <c:v>18813.096000000001</c:v>
                </c:pt>
                <c:pt idx="463">
                  <c:v>18661.607</c:v>
                </c:pt>
                <c:pt idx="464">
                  <c:v>18813.096000000001</c:v>
                </c:pt>
                <c:pt idx="465">
                  <c:v>18813.096000000001</c:v>
                </c:pt>
                <c:pt idx="466">
                  <c:v>18813.096000000001</c:v>
                </c:pt>
                <c:pt idx="467">
                  <c:v>18813.096000000001</c:v>
                </c:pt>
                <c:pt idx="468">
                  <c:v>18813.096000000001</c:v>
                </c:pt>
                <c:pt idx="469">
                  <c:v>18661.607</c:v>
                </c:pt>
                <c:pt idx="470">
                  <c:v>18813.096000000001</c:v>
                </c:pt>
                <c:pt idx="471">
                  <c:v>18813.096000000001</c:v>
                </c:pt>
                <c:pt idx="472">
                  <c:v>18661.607</c:v>
                </c:pt>
                <c:pt idx="473">
                  <c:v>18661.607</c:v>
                </c:pt>
                <c:pt idx="474">
                  <c:v>18661.607</c:v>
                </c:pt>
                <c:pt idx="475">
                  <c:v>18813.096000000001</c:v>
                </c:pt>
                <c:pt idx="476">
                  <c:v>18661.607</c:v>
                </c:pt>
                <c:pt idx="477">
                  <c:v>18813.096000000001</c:v>
                </c:pt>
                <c:pt idx="478">
                  <c:v>18661.607</c:v>
                </c:pt>
                <c:pt idx="479">
                  <c:v>18813.096000000001</c:v>
                </c:pt>
                <c:pt idx="480">
                  <c:v>18813.096000000001</c:v>
                </c:pt>
                <c:pt idx="481">
                  <c:v>18813.096000000001</c:v>
                </c:pt>
                <c:pt idx="482">
                  <c:v>18661.607</c:v>
                </c:pt>
                <c:pt idx="483">
                  <c:v>18813.096000000001</c:v>
                </c:pt>
                <c:pt idx="484">
                  <c:v>18813.096000000001</c:v>
                </c:pt>
                <c:pt idx="485">
                  <c:v>18813.096000000001</c:v>
                </c:pt>
                <c:pt idx="486">
                  <c:v>18813.096000000001</c:v>
                </c:pt>
                <c:pt idx="487">
                  <c:v>18661.607</c:v>
                </c:pt>
                <c:pt idx="488">
                  <c:v>18661.607</c:v>
                </c:pt>
                <c:pt idx="489">
                  <c:v>18661.607</c:v>
                </c:pt>
                <c:pt idx="490">
                  <c:v>18813.096000000001</c:v>
                </c:pt>
                <c:pt idx="491">
                  <c:v>18813.096000000001</c:v>
                </c:pt>
                <c:pt idx="492">
                  <c:v>18661.607</c:v>
                </c:pt>
                <c:pt idx="493">
                  <c:v>18813.096000000001</c:v>
                </c:pt>
                <c:pt idx="494">
                  <c:v>18813.096000000001</c:v>
                </c:pt>
                <c:pt idx="495">
                  <c:v>18661.607</c:v>
                </c:pt>
                <c:pt idx="496">
                  <c:v>18813.096000000001</c:v>
                </c:pt>
                <c:pt idx="497">
                  <c:v>18661.607</c:v>
                </c:pt>
                <c:pt idx="498">
                  <c:v>18813.096000000001</c:v>
                </c:pt>
                <c:pt idx="499">
                  <c:v>18661.607</c:v>
                </c:pt>
                <c:pt idx="500">
                  <c:v>18661.607</c:v>
                </c:pt>
                <c:pt idx="501">
                  <c:v>18813.096000000001</c:v>
                </c:pt>
                <c:pt idx="502">
                  <c:v>18661.607</c:v>
                </c:pt>
                <c:pt idx="503">
                  <c:v>18661.607</c:v>
                </c:pt>
                <c:pt idx="504">
                  <c:v>18813.096000000001</c:v>
                </c:pt>
                <c:pt idx="505">
                  <c:v>18661.607</c:v>
                </c:pt>
                <c:pt idx="506">
                  <c:v>18813.096000000001</c:v>
                </c:pt>
                <c:pt idx="507">
                  <c:v>18813.096000000001</c:v>
                </c:pt>
                <c:pt idx="508">
                  <c:v>18661.607</c:v>
                </c:pt>
                <c:pt idx="509">
                  <c:v>18813.096000000001</c:v>
                </c:pt>
                <c:pt idx="510">
                  <c:v>18813.096000000001</c:v>
                </c:pt>
                <c:pt idx="511">
                  <c:v>18661.607</c:v>
                </c:pt>
                <c:pt idx="512">
                  <c:v>18661.607</c:v>
                </c:pt>
                <c:pt idx="513">
                  <c:v>18661.607</c:v>
                </c:pt>
                <c:pt idx="514">
                  <c:v>18661.607</c:v>
                </c:pt>
                <c:pt idx="515">
                  <c:v>18661.607</c:v>
                </c:pt>
                <c:pt idx="516">
                  <c:v>18813.096000000001</c:v>
                </c:pt>
                <c:pt idx="517">
                  <c:v>18661.607</c:v>
                </c:pt>
                <c:pt idx="518">
                  <c:v>18661.607</c:v>
                </c:pt>
                <c:pt idx="519">
                  <c:v>18661.607</c:v>
                </c:pt>
                <c:pt idx="520">
                  <c:v>18661.607</c:v>
                </c:pt>
                <c:pt idx="521">
                  <c:v>18661.607</c:v>
                </c:pt>
                <c:pt idx="522">
                  <c:v>18661.607</c:v>
                </c:pt>
                <c:pt idx="523">
                  <c:v>18813.096000000001</c:v>
                </c:pt>
                <c:pt idx="524">
                  <c:v>18813.096000000001</c:v>
                </c:pt>
                <c:pt idx="525">
                  <c:v>18813.096000000001</c:v>
                </c:pt>
                <c:pt idx="526">
                  <c:v>18813.096000000001</c:v>
                </c:pt>
                <c:pt idx="527">
                  <c:v>18813.096000000001</c:v>
                </c:pt>
                <c:pt idx="528">
                  <c:v>18813.096000000001</c:v>
                </c:pt>
                <c:pt idx="529">
                  <c:v>18813.096000000001</c:v>
                </c:pt>
                <c:pt idx="530">
                  <c:v>18984.794999999998</c:v>
                </c:pt>
                <c:pt idx="531">
                  <c:v>18984.794999999998</c:v>
                </c:pt>
                <c:pt idx="532">
                  <c:v>18984.794999999998</c:v>
                </c:pt>
                <c:pt idx="533">
                  <c:v>18813.096000000001</c:v>
                </c:pt>
                <c:pt idx="534">
                  <c:v>18813.096000000001</c:v>
                </c:pt>
                <c:pt idx="535">
                  <c:v>18813.096000000001</c:v>
                </c:pt>
                <c:pt idx="536">
                  <c:v>18984.794999999998</c:v>
                </c:pt>
                <c:pt idx="537">
                  <c:v>18813.096000000001</c:v>
                </c:pt>
                <c:pt idx="538">
                  <c:v>18984.794999999998</c:v>
                </c:pt>
                <c:pt idx="539">
                  <c:v>18984.794999999998</c:v>
                </c:pt>
                <c:pt idx="540">
                  <c:v>18813.096000000001</c:v>
                </c:pt>
                <c:pt idx="541">
                  <c:v>18813.096000000001</c:v>
                </c:pt>
                <c:pt idx="542">
                  <c:v>18984.794999999998</c:v>
                </c:pt>
                <c:pt idx="543">
                  <c:v>18813.096000000001</c:v>
                </c:pt>
                <c:pt idx="544">
                  <c:v>18984.794999999998</c:v>
                </c:pt>
                <c:pt idx="545">
                  <c:v>18813.096000000001</c:v>
                </c:pt>
                <c:pt idx="546">
                  <c:v>18813.096000000001</c:v>
                </c:pt>
                <c:pt idx="547">
                  <c:v>18984.794999999998</c:v>
                </c:pt>
                <c:pt idx="548">
                  <c:v>18984.794999999998</c:v>
                </c:pt>
                <c:pt idx="549">
                  <c:v>19015.098000000005</c:v>
                </c:pt>
                <c:pt idx="550">
                  <c:v>19015.098000000005</c:v>
                </c:pt>
                <c:pt idx="551">
                  <c:v>18984.794999999998</c:v>
                </c:pt>
                <c:pt idx="552">
                  <c:v>18984.794999999998</c:v>
                </c:pt>
                <c:pt idx="553">
                  <c:v>19015.098000000005</c:v>
                </c:pt>
                <c:pt idx="554">
                  <c:v>19015.098000000005</c:v>
                </c:pt>
                <c:pt idx="555">
                  <c:v>18984.794999999998</c:v>
                </c:pt>
                <c:pt idx="556">
                  <c:v>18984.794999999998</c:v>
                </c:pt>
                <c:pt idx="557">
                  <c:v>18984.794999999998</c:v>
                </c:pt>
                <c:pt idx="558">
                  <c:v>19015.098000000005</c:v>
                </c:pt>
                <c:pt idx="559">
                  <c:v>19015.098000000005</c:v>
                </c:pt>
                <c:pt idx="560">
                  <c:v>18984.794999999998</c:v>
                </c:pt>
                <c:pt idx="561">
                  <c:v>19015.098000000005</c:v>
                </c:pt>
                <c:pt idx="562">
                  <c:v>19015.098000000005</c:v>
                </c:pt>
                <c:pt idx="563">
                  <c:v>18984.794999999998</c:v>
                </c:pt>
                <c:pt idx="564">
                  <c:v>18984.794999999998</c:v>
                </c:pt>
                <c:pt idx="565">
                  <c:v>19015.098000000005</c:v>
                </c:pt>
                <c:pt idx="566">
                  <c:v>18984.794999999998</c:v>
                </c:pt>
                <c:pt idx="567">
                  <c:v>18984.794999999998</c:v>
                </c:pt>
                <c:pt idx="568">
                  <c:v>19015.098000000005</c:v>
                </c:pt>
                <c:pt idx="569">
                  <c:v>18984.794999999998</c:v>
                </c:pt>
                <c:pt idx="570">
                  <c:v>18984.794999999998</c:v>
                </c:pt>
                <c:pt idx="571">
                  <c:v>18984.794999999998</c:v>
                </c:pt>
                <c:pt idx="572">
                  <c:v>19015.098000000005</c:v>
                </c:pt>
                <c:pt idx="573">
                  <c:v>19015.098000000005</c:v>
                </c:pt>
                <c:pt idx="574">
                  <c:v>18984.794999999998</c:v>
                </c:pt>
                <c:pt idx="575">
                  <c:v>18984.794999999998</c:v>
                </c:pt>
                <c:pt idx="576">
                  <c:v>18984.794999999998</c:v>
                </c:pt>
                <c:pt idx="577">
                  <c:v>19015.098000000005</c:v>
                </c:pt>
                <c:pt idx="578">
                  <c:v>19015.098000000005</c:v>
                </c:pt>
                <c:pt idx="579">
                  <c:v>18984.794999999998</c:v>
                </c:pt>
                <c:pt idx="580">
                  <c:v>18984.794999999998</c:v>
                </c:pt>
                <c:pt idx="581">
                  <c:v>19015.098000000005</c:v>
                </c:pt>
                <c:pt idx="582">
                  <c:v>18984.794999999998</c:v>
                </c:pt>
                <c:pt idx="583">
                  <c:v>18984.794999999998</c:v>
                </c:pt>
                <c:pt idx="584">
                  <c:v>19015.098000000005</c:v>
                </c:pt>
                <c:pt idx="585">
                  <c:v>18984.794999999998</c:v>
                </c:pt>
                <c:pt idx="586">
                  <c:v>18984.794999999998</c:v>
                </c:pt>
                <c:pt idx="587">
                  <c:v>19015.098000000005</c:v>
                </c:pt>
                <c:pt idx="588">
                  <c:v>18984.794999999998</c:v>
                </c:pt>
                <c:pt idx="589">
                  <c:v>19015.098000000005</c:v>
                </c:pt>
                <c:pt idx="590">
                  <c:v>19015.098000000005</c:v>
                </c:pt>
                <c:pt idx="591">
                  <c:v>19015.098000000005</c:v>
                </c:pt>
                <c:pt idx="592">
                  <c:v>18984.794999999998</c:v>
                </c:pt>
                <c:pt idx="593">
                  <c:v>19015.098000000005</c:v>
                </c:pt>
                <c:pt idx="594">
                  <c:v>19015.098000000005</c:v>
                </c:pt>
                <c:pt idx="595">
                  <c:v>19015.098000000005</c:v>
                </c:pt>
                <c:pt idx="596">
                  <c:v>19015.098000000005</c:v>
                </c:pt>
                <c:pt idx="597">
                  <c:v>18984.794999999998</c:v>
                </c:pt>
                <c:pt idx="598">
                  <c:v>19015.098000000005</c:v>
                </c:pt>
                <c:pt idx="599">
                  <c:v>18984.794999999998</c:v>
                </c:pt>
                <c:pt idx="600">
                  <c:v>19015.098000000005</c:v>
                </c:pt>
                <c:pt idx="601">
                  <c:v>19015.098000000005</c:v>
                </c:pt>
                <c:pt idx="602">
                  <c:v>18984.794999999998</c:v>
                </c:pt>
                <c:pt idx="603">
                  <c:v>18984.794999999998</c:v>
                </c:pt>
                <c:pt idx="604">
                  <c:v>18984.794999999998</c:v>
                </c:pt>
                <c:pt idx="605">
                  <c:v>18984.794999999998</c:v>
                </c:pt>
                <c:pt idx="606">
                  <c:v>19015.098000000005</c:v>
                </c:pt>
                <c:pt idx="607">
                  <c:v>19015.098000000005</c:v>
                </c:pt>
                <c:pt idx="608">
                  <c:v>18984.794999999998</c:v>
                </c:pt>
                <c:pt idx="609">
                  <c:v>18984.794999999998</c:v>
                </c:pt>
                <c:pt idx="610">
                  <c:v>18984.794999999998</c:v>
                </c:pt>
                <c:pt idx="611">
                  <c:v>18984.794999999998</c:v>
                </c:pt>
                <c:pt idx="612">
                  <c:v>18984.794999999998</c:v>
                </c:pt>
                <c:pt idx="613">
                  <c:v>18984.794999999998</c:v>
                </c:pt>
                <c:pt idx="614">
                  <c:v>19015.098000000005</c:v>
                </c:pt>
                <c:pt idx="615">
                  <c:v>18984.794999999998</c:v>
                </c:pt>
                <c:pt idx="616">
                  <c:v>18984.794999999998</c:v>
                </c:pt>
                <c:pt idx="617">
                  <c:v>19015.098000000005</c:v>
                </c:pt>
                <c:pt idx="618">
                  <c:v>18984.794999999998</c:v>
                </c:pt>
                <c:pt idx="619">
                  <c:v>19015.098000000005</c:v>
                </c:pt>
                <c:pt idx="620">
                  <c:v>18984.794999999998</c:v>
                </c:pt>
                <c:pt idx="621">
                  <c:v>18984.794999999998</c:v>
                </c:pt>
                <c:pt idx="622">
                  <c:v>19015.098000000005</c:v>
                </c:pt>
                <c:pt idx="623">
                  <c:v>18984.794999999998</c:v>
                </c:pt>
                <c:pt idx="624">
                  <c:v>18984.794999999998</c:v>
                </c:pt>
                <c:pt idx="625">
                  <c:v>18984.794999999998</c:v>
                </c:pt>
                <c:pt idx="626">
                  <c:v>19015.098000000005</c:v>
                </c:pt>
                <c:pt idx="627">
                  <c:v>18984.794999999998</c:v>
                </c:pt>
                <c:pt idx="628">
                  <c:v>18984.794999999998</c:v>
                </c:pt>
                <c:pt idx="629">
                  <c:v>19015.098000000005</c:v>
                </c:pt>
                <c:pt idx="630">
                  <c:v>18984.794999999998</c:v>
                </c:pt>
                <c:pt idx="631">
                  <c:v>19015.098000000005</c:v>
                </c:pt>
                <c:pt idx="632">
                  <c:v>19015.098000000005</c:v>
                </c:pt>
                <c:pt idx="633">
                  <c:v>18984.794999999998</c:v>
                </c:pt>
                <c:pt idx="634">
                  <c:v>18984.794999999998</c:v>
                </c:pt>
                <c:pt idx="635">
                  <c:v>19015.098000000005</c:v>
                </c:pt>
                <c:pt idx="636">
                  <c:v>18984.794999999998</c:v>
                </c:pt>
                <c:pt idx="637">
                  <c:v>18984.794999999998</c:v>
                </c:pt>
                <c:pt idx="638">
                  <c:v>19015.098000000005</c:v>
                </c:pt>
                <c:pt idx="639">
                  <c:v>18984.794999999998</c:v>
                </c:pt>
                <c:pt idx="640">
                  <c:v>18984.794999999998</c:v>
                </c:pt>
                <c:pt idx="641">
                  <c:v>19015.098000000005</c:v>
                </c:pt>
                <c:pt idx="642">
                  <c:v>18984.794999999998</c:v>
                </c:pt>
                <c:pt idx="643">
                  <c:v>18984.794999999998</c:v>
                </c:pt>
                <c:pt idx="644">
                  <c:v>19015.098000000005</c:v>
                </c:pt>
                <c:pt idx="645">
                  <c:v>19015.098000000005</c:v>
                </c:pt>
                <c:pt idx="646">
                  <c:v>18984.794999999998</c:v>
                </c:pt>
                <c:pt idx="647">
                  <c:v>18984.794999999998</c:v>
                </c:pt>
                <c:pt idx="648">
                  <c:v>18984.794999999998</c:v>
                </c:pt>
                <c:pt idx="649">
                  <c:v>19015.098000000005</c:v>
                </c:pt>
                <c:pt idx="650">
                  <c:v>18984.794999999998</c:v>
                </c:pt>
                <c:pt idx="651">
                  <c:v>18984.794999999998</c:v>
                </c:pt>
                <c:pt idx="652">
                  <c:v>19015.098000000005</c:v>
                </c:pt>
                <c:pt idx="653">
                  <c:v>19015.098000000005</c:v>
                </c:pt>
                <c:pt idx="654">
                  <c:v>19015.098000000005</c:v>
                </c:pt>
                <c:pt idx="655">
                  <c:v>19015.098000000005</c:v>
                </c:pt>
                <c:pt idx="656">
                  <c:v>18984.794999999998</c:v>
                </c:pt>
                <c:pt idx="657">
                  <c:v>18984.794999999998</c:v>
                </c:pt>
                <c:pt idx="658">
                  <c:v>18984.794999999998</c:v>
                </c:pt>
                <c:pt idx="659">
                  <c:v>18984.794999999998</c:v>
                </c:pt>
                <c:pt idx="660">
                  <c:v>18984.794999999998</c:v>
                </c:pt>
                <c:pt idx="661">
                  <c:v>19015.098000000005</c:v>
                </c:pt>
                <c:pt idx="662">
                  <c:v>18984.794999999998</c:v>
                </c:pt>
                <c:pt idx="663">
                  <c:v>19015.098000000005</c:v>
                </c:pt>
                <c:pt idx="664">
                  <c:v>19015.098000000005</c:v>
                </c:pt>
                <c:pt idx="665">
                  <c:v>18984.794999999998</c:v>
                </c:pt>
                <c:pt idx="666">
                  <c:v>19015.098000000005</c:v>
                </c:pt>
                <c:pt idx="667">
                  <c:v>19015.098000000005</c:v>
                </c:pt>
                <c:pt idx="668">
                  <c:v>18984.794999999998</c:v>
                </c:pt>
                <c:pt idx="669">
                  <c:v>18984.794999999998</c:v>
                </c:pt>
                <c:pt idx="670">
                  <c:v>19015.098000000005</c:v>
                </c:pt>
                <c:pt idx="671">
                  <c:v>18984.794999999998</c:v>
                </c:pt>
                <c:pt idx="672">
                  <c:v>18984.794999999998</c:v>
                </c:pt>
                <c:pt idx="673">
                  <c:v>19015.098000000005</c:v>
                </c:pt>
                <c:pt idx="674">
                  <c:v>19015.098000000005</c:v>
                </c:pt>
                <c:pt idx="675">
                  <c:v>18984.794999999998</c:v>
                </c:pt>
                <c:pt idx="676">
                  <c:v>18984.794999999998</c:v>
                </c:pt>
                <c:pt idx="677">
                  <c:v>18984.794999999998</c:v>
                </c:pt>
                <c:pt idx="678">
                  <c:v>18984.794999999998</c:v>
                </c:pt>
                <c:pt idx="679">
                  <c:v>18984.794999999998</c:v>
                </c:pt>
                <c:pt idx="680">
                  <c:v>19015.098000000005</c:v>
                </c:pt>
                <c:pt idx="681">
                  <c:v>18984.794999999998</c:v>
                </c:pt>
                <c:pt idx="682">
                  <c:v>19015.098000000005</c:v>
                </c:pt>
                <c:pt idx="683">
                  <c:v>19015.098000000005</c:v>
                </c:pt>
                <c:pt idx="684">
                  <c:v>19015.098000000005</c:v>
                </c:pt>
                <c:pt idx="685">
                  <c:v>18984.794999999998</c:v>
                </c:pt>
                <c:pt idx="686">
                  <c:v>18984.794999999998</c:v>
                </c:pt>
                <c:pt idx="687">
                  <c:v>18984.794999999998</c:v>
                </c:pt>
                <c:pt idx="688">
                  <c:v>18984.794999999998</c:v>
                </c:pt>
                <c:pt idx="689">
                  <c:v>19015.098000000005</c:v>
                </c:pt>
                <c:pt idx="690">
                  <c:v>18984.794999999998</c:v>
                </c:pt>
                <c:pt idx="691">
                  <c:v>19015.098000000005</c:v>
                </c:pt>
                <c:pt idx="692">
                  <c:v>19015.098000000005</c:v>
                </c:pt>
                <c:pt idx="693">
                  <c:v>18984.794999999998</c:v>
                </c:pt>
                <c:pt idx="694">
                  <c:v>18984.794999999998</c:v>
                </c:pt>
                <c:pt idx="695">
                  <c:v>19015.098000000005</c:v>
                </c:pt>
                <c:pt idx="696">
                  <c:v>18984.794999999998</c:v>
                </c:pt>
                <c:pt idx="697">
                  <c:v>19015.098000000005</c:v>
                </c:pt>
                <c:pt idx="698">
                  <c:v>19015.098000000005</c:v>
                </c:pt>
                <c:pt idx="699">
                  <c:v>18984.794999999998</c:v>
                </c:pt>
                <c:pt idx="700">
                  <c:v>18984.794999999998</c:v>
                </c:pt>
                <c:pt idx="701">
                  <c:v>18984.794999999998</c:v>
                </c:pt>
                <c:pt idx="702">
                  <c:v>18984.794999999998</c:v>
                </c:pt>
                <c:pt idx="703">
                  <c:v>18984.794999999998</c:v>
                </c:pt>
                <c:pt idx="704">
                  <c:v>19015.098000000005</c:v>
                </c:pt>
                <c:pt idx="705">
                  <c:v>19015.098000000005</c:v>
                </c:pt>
                <c:pt idx="706">
                  <c:v>18984.794999999998</c:v>
                </c:pt>
                <c:pt idx="707">
                  <c:v>19015.098000000005</c:v>
                </c:pt>
                <c:pt idx="708">
                  <c:v>19015.098000000005</c:v>
                </c:pt>
                <c:pt idx="709">
                  <c:v>18984.794999999998</c:v>
                </c:pt>
                <c:pt idx="710">
                  <c:v>18984.794999999998</c:v>
                </c:pt>
                <c:pt idx="711">
                  <c:v>18984.794999999998</c:v>
                </c:pt>
                <c:pt idx="712">
                  <c:v>18984.794999999998</c:v>
                </c:pt>
                <c:pt idx="713">
                  <c:v>18984.794999999998</c:v>
                </c:pt>
                <c:pt idx="714">
                  <c:v>18984.794999999998</c:v>
                </c:pt>
                <c:pt idx="715">
                  <c:v>18984.794999999998</c:v>
                </c:pt>
                <c:pt idx="716">
                  <c:v>18984.794999999998</c:v>
                </c:pt>
                <c:pt idx="717">
                  <c:v>19338.346000000001</c:v>
                </c:pt>
                <c:pt idx="718">
                  <c:v>18984.794999999998</c:v>
                </c:pt>
                <c:pt idx="719">
                  <c:v>19338.346000000001</c:v>
                </c:pt>
                <c:pt idx="720">
                  <c:v>18984.794999999998</c:v>
                </c:pt>
                <c:pt idx="721">
                  <c:v>18984.794999999998</c:v>
                </c:pt>
                <c:pt idx="722">
                  <c:v>19338.346000000001</c:v>
                </c:pt>
                <c:pt idx="723">
                  <c:v>18984.794999999998</c:v>
                </c:pt>
                <c:pt idx="724">
                  <c:v>19338.346000000001</c:v>
                </c:pt>
                <c:pt idx="725">
                  <c:v>18984.794999999998</c:v>
                </c:pt>
                <c:pt idx="726">
                  <c:v>18984.794999999998</c:v>
                </c:pt>
                <c:pt idx="727">
                  <c:v>19338.346000000001</c:v>
                </c:pt>
                <c:pt idx="728">
                  <c:v>18984.794999999998</c:v>
                </c:pt>
                <c:pt idx="729">
                  <c:v>18984.794999999998</c:v>
                </c:pt>
                <c:pt idx="730">
                  <c:v>19338.346000000001</c:v>
                </c:pt>
                <c:pt idx="731">
                  <c:v>18984.794999999998</c:v>
                </c:pt>
                <c:pt idx="732">
                  <c:v>19338.346000000001</c:v>
                </c:pt>
                <c:pt idx="733">
                  <c:v>19338.346000000001</c:v>
                </c:pt>
                <c:pt idx="734">
                  <c:v>19338.346000000001</c:v>
                </c:pt>
                <c:pt idx="735">
                  <c:v>19338.346000000001</c:v>
                </c:pt>
                <c:pt idx="736">
                  <c:v>18984.794999999998</c:v>
                </c:pt>
                <c:pt idx="737">
                  <c:v>18984.794999999998</c:v>
                </c:pt>
                <c:pt idx="738">
                  <c:v>19338.346000000001</c:v>
                </c:pt>
                <c:pt idx="739">
                  <c:v>18984.794999999998</c:v>
                </c:pt>
                <c:pt idx="740">
                  <c:v>19338.346000000001</c:v>
                </c:pt>
                <c:pt idx="741">
                  <c:v>18984.794999999998</c:v>
                </c:pt>
                <c:pt idx="742">
                  <c:v>18984.794999999998</c:v>
                </c:pt>
                <c:pt idx="743">
                  <c:v>19338.346000000001</c:v>
                </c:pt>
                <c:pt idx="744">
                  <c:v>18984.794999999998</c:v>
                </c:pt>
                <c:pt idx="745">
                  <c:v>18984.794999999998</c:v>
                </c:pt>
                <c:pt idx="746">
                  <c:v>19338.346000000001</c:v>
                </c:pt>
                <c:pt idx="747">
                  <c:v>19338.346000000001</c:v>
                </c:pt>
                <c:pt idx="748">
                  <c:v>19338.346000000001</c:v>
                </c:pt>
                <c:pt idx="749">
                  <c:v>18984.794999999998</c:v>
                </c:pt>
                <c:pt idx="750">
                  <c:v>19338.346000000001</c:v>
                </c:pt>
                <c:pt idx="751">
                  <c:v>19338.346000000001</c:v>
                </c:pt>
                <c:pt idx="752">
                  <c:v>19338.346000000001</c:v>
                </c:pt>
                <c:pt idx="753">
                  <c:v>19338.346000000001</c:v>
                </c:pt>
                <c:pt idx="754">
                  <c:v>19338.346000000001</c:v>
                </c:pt>
                <c:pt idx="755">
                  <c:v>19338.346000000001</c:v>
                </c:pt>
                <c:pt idx="756">
                  <c:v>19338.346000000001</c:v>
                </c:pt>
                <c:pt idx="757">
                  <c:v>18984.794999999998</c:v>
                </c:pt>
                <c:pt idx="758">
                  <c:v>19338.346000000001</c:v>
                </c:pt>
                <c:pt idx="759">
                  <c:v>18823.195</c:v>
                </c:pt>
                <c:pt idx="760">
                  <c:v>19338.346000000001</c:v>
                </c:pt>
                <c:pt idx="761">
                  <c:v>19338.346000000001</c:v>
                </c:pt>
                <c:pt idx="762">
                  <c:v>19338.346000000001</c:v>
                </c:pt>
                <c:pt idx="763">
                  <c:v>19338.346000000001</c:v>
                </c:pt>
                <c:pt idx="764">
                  <c:v>19338.346000000001</c:v>
                </c:pt>
                <c:pt idx="765">
                  <c:v>19338.346000000001</c:v>
                </c:pt>
                <c:pt idx="766">
                  <c:v>18823.195</c:v>
                </c:pt>
                <c:pt idx="767">
                  <c:v>18903.993999999999</c:v>
                </c:pt>
                <c:pt idx="768">
                  <c:v>19338.346000000001</c:v>
                </c:pt>
                <c:pt idx="769">
                  <c:v>18903.993999999999</c:v>
                </c:pt>
                <c:pt idx="770">
                  <c:v>19338.346000000001</c:v>
                </c:pt>
                <c:pt idx="771">
                  <c:v>18903.993999999999</c:v>
                </c:pt>
                <c:pt idx="772">
                  <c:v>19338.346000000001</c:v>
                </c:pt>
                <c:pt idx="773">
                  <c:v>19338.346000000001</c:v>
                </c:pt>
                <c:pt idx="774">
                  <c:v>18903.993999999999</c:v>
                </c:pt>
                <c:pt idx="775">
                  <c:v>19338.346000000001</c:v>
                </c:pt>
                <c:pt idx="776">
                  <c:v>19338.346000000001</c:v>
                </c:pt>
                <c:pt idx="777">
                  <c:v>19338.346000000001</c:v>
                </c:pt>
                <c:pt idx="778">
                  <c:v>19338.346000000001</c:v>
                </c:pt>
                <c:pt idx="779">
                  <c:v>18903.993999999999</c:v>
                </c:pt>
                <c:pt idx="780">
                  <c:v>19338.346000000001</c:v>
                </c:pt>
                <c:pt idx="781">
                  <c:v>18903.993999999999</c:v>
                </c:pt>
                <c:pt idx="782">
                  <c:v>18903.993999999999</c:v>
                </c:pt>
                <c:pt idx="783">
                  <c:v>18903.993999999999</c:v>
                </c:pt>
                <c:pt idx="784">
                  <c:v>18903.993999999999</c:v>
                </c:pt>
                <c:pt idx="785">
                  <c:v>18903.993999999999</c:v>
                </c:pt>
                <c:pt idx="786">
                  <c:v>19338.346000000001</c:v>
                </c:pt>
                <c:pt idx="787">
                  <c:v>19338.346000000001</c:v>
                </c:pt>
                <c:pt idx="788">
                  <c:v>18903.993999999999</c:v>
                </c:pt>
                <c:pt idx="789">
                  <c:v>19338.346000000001</c:v>
                </c:pt>
                <c:pt idx="790">
                  <c:v>19338.346000000001</c:v>
                </c:pt>
                <c:pt idx="791">
                  <c:v>19338.346000000001</c:v>
                </c:pt>
                <c:pt idx="792">
                  <c:v>19338.346000000001</c:v>
                </c:pt>
                <c:pt idx="793">
                  <c:v>18903.993999999999</c:v>
                </c:pt>
                <c:pt idx="794">
                  <c:v>18903.993999999999</c:v>
                </c:pt>
                <c:pt idx="795">
                  <c:v>18903.993999999999</c:v>
                </c:pt>
                <c:pt idx="796">
                  <c:v>18903.993999999999</c:v>
                </c:pt>
                <c:pt idx="797">
                  <c:v>18903.993999999999</c:v>
                </c:pt>
                <c:pt idx="798">
                  <c:v>19338.346000000001</c:v>
                </c:pt>
                <c:pt idx="799">
                  <c:v>19338.346000000001</c:v>
                </c:pt>
                <c:pt idx="800">
                  <c:v>18903.993999999999</c:v>
                </c:pt>
                <c:pt idx="801">
                  <c:v>19338.346000000001</c:v>
                </c:pt>
                <c:pt idx="802">
                  <c:v>19338.346000000001</c:v>
                </c:pt>
                <c:pt idx="803">
                  <c:v>19338.346000000001</c:v>
                </c:pt>
                <c:pt idx="804">
                  <c:v>19338.346000000001</c:v>
                </c:pt>
                <c:pt idx="805">
                  <c:v>18964.594000000001</c:v>
                </c:pt>
                <c:pt idx="806">
                  <c:v>19338.346000000001</c:v>
                </c:pt>
                <c:pt idx="807">
                  <c:v>18964.594000000001</c:v>
                </c:pt>
                <c:pt idx="808">
                  <c:v>18964.594000000001</c:v>
                </c:pt>
                <c:pt idx="809">
                  <c:v>19338.346000000001</c:v>
                </c:pt>
                <c:pt idx="810">
                  <c:v>19338.346000000001</c:v>
                </c:pt>
                <c:pt idx="811">
                  <c:v>19308.038999999997</c:v>
                </c:pt>
                <c:pt idx="812">
                  <c:v>19308.038999999997</c:v>
                </c:pt>
                <c:pt idx="813">
                  <c:v>19338.346000000001</c:v>
                </c:pt>
                <c:pt idx="814">
                  <c:v>19338.346000000001</c:v>
                </c:pt>
                <c:pt idx="815">
                  <c:v>19338.346000000001</c:v>
                </c:pt>
                <c:pt idx="816">
                  <c:v>19308.038999999997</c:v>
                </c:pt>
                <c:pt idx="817">
                  <c:v>19308.038999999997</c:v>
                </c:pt>
                <c:pt idx="818">
                  <c:v>19338.346000000001</c:v>
                </c:pt>
                <c:pt idx="819">
                  <c:v>19338.346000000001</c:v>
                </c:pt>
                <c:pt idx="820">
                  <c:v>19368.651999999969</c:v>
                </c:pt>
                <c:pt idx="821">
                  <c:v>19368.651999999969</c:v>
                </c:pt>
                <c:pt idx="822">
                  <c:v>19338.346000000001</c:v>
                </c:pt>
                <c:pt idx="823">
                  <c:v>19368.651999999969</c:v>
                </c:pt>
                <c:pt idx="824">
                  <c:v>19338.346000000001</c:v>
                </c:pt>
                <c:pt idx="825">
                  <c:v>19338.346000000001</c:v>
                </c:pt>
                <c:pt idx="826">
                  <c:v>19338.346000000001</c:v>
                </c:pt>
                <c:pt idx="827">
                  <c:v>19368.651999999969</c:v>
                </c:pt>
                <c:pt idx="828">
                  <c:v>19338.346000000001</c:v>
                </c:pt>
                <c:pt idx="829">
                  <c:v>19338.346000000001</c:v>
                </c:pt>
                <c:pt idx="830">
                  <c:v>19338.346000000001</c:v>
                </c:pt>
                <c:pt idx="831">
                  <c:v>19368.651999999969</c:v>
                </c:pt>
                <c:pt idx="832">
                  <c:v>19368.651999999969</c:v>
                </c:pt>
                <c:pt idx="833">
                  <c:v>19368.651999999969</c:v>
                </c:pt>
                <c:pt idx="834">
                  <c:v>19368.651999999969</c:v>
                </c:pt>
                <c:pt idx="835">
                  <c:v>19338.346000000001</c:v>
                </c:pt>
                <c:pt idx="836">
                  <c:v>19338.346000000001</c:v>
                </c:pt>
                <c:pt idx="837">
                  <c:v>19368.651999999969</c:v>
                </c:pt>
                <c:pt idx="838">
                  <c:v>19368.651999999969</c:v>
                </c:pt>
                <c:pt idx="839">
                  <c:v>19338.346000000001</c:v>
                </c:pt>
                <c:pt idx="840">
                  <c:v>19368.651999999969</c:v>
                </c:pt>
                <c:pt idx="841">
                  <c:v>19338.346000000001</c:v>
                </c:pt>
                <c:pt idx="842">
                  <c:v>19338.346000000001</c:v>
                </c:pt>
                <c:pt idx="843">
                  <c:v>19368.651999999969</c:v>
                </c:pt>
                <c:pt idx="844">
                  <c:v>19368.651999999969</c:v>
                </c:pt>
                <c:pt idx="845">
                  <c:v>19338.346000000001</c:v>
                </c:pt>
                <c:pt idx="846">
                  <c:v>19368.651999999969</c:v>
                </c:pt>
                <c:pt idx="847">
                  <c:v>19368.651999999969</c:v>
                </c:pt>
                <c:pt idx="848">
                  <c:v>19368.651999999969</c:v>
                </c:pt>
                <c:pt idx="849">
                  <c:v>19368.651999999969</c:v>
                </c:pt>
                <c:pt idx="850">
                  <c:v>19368.651999999969</c:v>
                </c:pt>
                <c:pt idx="851">
                  <c:v>19338.346000000001</c:v>
                </c:pt>
                <c:pt idx="852">
                  <c:v>19338.346000000001</c:v>
                </c:pt>
                <c:pt idx="853">
                  <c:v>19338.346000000001</c:v>
                </c:pt>
                <c:pt idx="854">
                  <c:v>19338.346000000001</c:v>
                </c:pt>
                <c:pt idx="855">
                  <c:v>19368.651999999969</c:v>
                </c:pt>
                <c:pt idx="856">
                  <c:v>19368.651999999969</c:v>
                </c:pt>
                <c:pt idx="857">
                  <c:v>19368.651999999969</c:v>
                </c:pt>
                <c:pt idx="858">
                  <c:v>19368.651999999969</c:v>
                </c:pt>
                <c:pt idx="859">
                  <c:v>19338.346000000001</c:v>
                </c:pt>
                <c:pt idx="860">
                  <c:v>19368.651999999969</c:v>
                </c:pt>
                <c:pt idx="861">
                  <c:v>19338.346000000001</c:v>
                </c:pt>
                <c:pt idx="862">
                  <c:v>19368.651999999969</c:v>
                </c:pt>
                <c:pt idx="863">
                  <c:v>19368.651999999969</c:v>
                </c:pt>
                <c:pt idx="864">
                  <c:v>19338.346000000001</c:v>
                </c:pt>
                <c:pt idx="865">
                  <c:v>19368.651999999969</c:v>
                </c:pt>
                <c:pt idx="866">
                  <c:v>19338.346000000001</c:v>
                </c:pt>
                <c:pt idx="867">
                  <c:v>19338.346000000001</c:v>
                </c:pt>
                <c:pt idx="868">
                  <c:v>19368.651999999969</c:v>
                </c:pt>
                <c:pt idx="869">
                  <c:v>19368.651999999969</c:v>
                </c:pt>
                <c:pt idx="870">
                  <c:v>19338.346000000001</c:v>
                </c:pt>
                <c:pt idx="871">
                  <c:v>19368.651999999969</c:v>
                </c:pt>
                <c:pt idx="872">
                  <c:v>19368.651999999969</c:v>
                </c:pt>
                <c:pt idx="873">
                  <c:v>19338.346000000001</c:v>
                </c:pt>
                <c:pt idx="874">
                  <c:v>19368.651999999969</c:v>
                </c:pt>
                <c:pt idx="875">
                  <c:v>19368.651999999969</c:v>
                </c:pt>
                <c:pt idx="876">
                  <c:v>19338.346000000001</c:v>
                </c:pt>
                <c:pt idx="877">
                  <c:v>19368.651999999969</c:v>
                </c:pt>
                <c:pt idx="878">
                  <c:v>19368.651999999969</c:v>
                </c:pt>
                <c:pt idx="879">
                  <c:v>19368.651999999969</c:v>
                </c:pt>
                <c:pt idx="880">
                  <c:v>19338.346000000001</c:v>
                </c:pt>
                <c:pt idx="881">
                  <c:v>19338.346000000001</c:v>
                </c:pt>
                <c:pt idx="882">
                  <c:v>19368.651999999969</c:v>
                </c:pt>
                <c:pt idx="883">
                  <c:v>19368.651999999969</c:v>
                </c:pt>
                <c:pt idx="884">
                  <c:v>19338.346000000001</c:v>
                </c:pt>
                <c:pt idx="885">
                  <c:v>19338.346000000001</c:v>
                </c:pt>
                <c:pt idx="886">
                  <c:v>19368.651999999969</c:v>
                </c:pt>
                <c:pt idx="887">
                  <c:v>19368.651999999969</c:v>
                </c:pt>
                <c:pt idx="888">
                  <c:v>19338.346000000001</c:v>
                </c:pt>
                <c:pt idx="889">
                  <c:v>19368.651999999969</c:v>
                </c:pt>
                <c:pt idx="890">
                  <c:v>19338.346000000001</c:v>
                </c:pt>
                <c:pt idx="891">
                  <c:v>19338.346000000001</c:v>
                </c:pt>
                <c:pt idx="892">
                  <c:v>19368.651999999969</c:v>
                </c:pt>
                <c:pt idx="893">
                  <c:v>19368.651999999969</c:v>
                </c:pt>
                <c:pt idx="894">
                  <c:v>19368.651999999969</c:v>
                </c:pt>
                <c:pt idx="895">
                  <c:v>19368.651999999969</c:v>
                </c:pt>
                <c:pt idx="896">
                  <c:v>19338.346000000001</c:v>
                </c:pt>
                <c:pt idx="897">
                  <c:v>19368.651999999969</c:v>
                </c:pt>
                <c:pt idx="898">
                  <c:v>19338.346000000001</c:v>
                </c:pt>
                <c:pt idx="899">
                  <c:v>19338.346000000001</c:v>
                </c:pt>
                <c:pt idx="900">
                  <c:v>19368.651999999969</c:v>
                </c:pt>
                <c:pt idx="901">
                  <c:v>19338.346000000001</c:v>
                </c:pt>
                <c:pt idx="902">
                  <c:v>19338.346000000001</c:v>
                </c:pt>
                <c:pt idx="903">
                  <c:v>19368.651999999969</c:v>
                </c:pt>
                <c:pt idx="904">
                  <c:v>19368.651999999969</c:v>
                </c:pt>
                <c:pt idx="905">
                  <c:v>19338.346000000001</c:v>
                </c:pt>
                <c:pt idx="906">
                  <c:v>19368.651999999969</c:v>
                </c:pt>
                <c:pt idx="907">
                  <c:v>19368.651999999969</c:v>
                </c:pt>
                <c:pt idx="908">
                  <c:v>19338.346000000001</c:v>
                </c:pt>
                <c:pt idx="909">
                  <c:v>19368.651999999969</c:v>
                </c:pt>
                <c:pt idx="910">
                  <c:v>19368.651999999969</c:v>
                </c:pt>
                <c:pt idx="911">
                  <c:v>19368.651999999969</c:v>
                </c:pt>
                <c:pt idx="912">
                  <c:v>19368.651999999969</c:v>
                </c:pt>
                <c:pt idx="913">
                  <c:v>19368.651999999969</c:v>
                </c:pt>
                <c:pt idx="914">
                  <c:v>19702.063999999998</c:v>
                </c:pt>
                <c:pt idx="915">
                  <c:v>19702.063999999998</c:v>
                </c:pt>
                <c:pt idx="916">
                  <c:v>19702.063999999998</c:v>
                </c:pt>
                <c:pt idx="917">
                  <c:v>19702.063999999998</c:v>
                </c:pt>
                <c:pt idx="918">
                  <c:v>19368.651999999969</c:v>
                </c:pt>
                <c:pt idx="919">
                  <c:v>19368.651999999969</c:v>
                </c:pt>
                <c:pt idx="920">
                  <c:v>19702.063999999998</c:v>
                </c:pt>
                <c:pt idx="921">
                  <c:v>19702.063999999998</c:v>
                </c:pt>
                <c:pt idx="922">
                  <c:v>19702.063999999998</c:v>
                </c:pt>
                <c:pt idx="923">
                  <c:v>19368.651999999969</c:v>
                </c:pt>
                <c:pt idx="924">
                  <c:v>19368.651999999969</c:v>
                </c:pt>
                <c:pt idx="925">
                  <c:v>19368.651999999969</c:v>
                </c:pt>
                <c:pt idx="926">
                  <c:v>19368.651999999969</c:v>
                </c:pt>
                <c:pt idx="927">
                  <c:v>19368.651999999969</c:v>
                </c:pt>
                <c:pt idx="928">
                  <c:v>19702.063999999998</c:v>
                </c:pt>
                <c:pt idx="929">
                  <c:v>19368.651999999969</c:v>
                </c:pt>
                <c:pt idx="930">
                  <c:v>19368.651999999969</c:v>
                </c:pt>
                <c:pt idx="931">
                  <c:v>19368.651999999969</c:v>
                </c:pt>
                <c:pt idx="932">
                  <c:v>19368.651999999969</c:v>
                </c:pt>
                <c:pt idx="933">
                  <c:v>19702.063999999998</c:v>
                </c:pt>
                <c:pt idx="934">
                  <c:v>19702.063999999998</c:v>
                </c:pt>
                <c:pt idx="935">
                  <c:v>19702.063999999998</c:v>
                </c:pt>
                <c:pt idx="936">
                  <c:v>19702.063999999998</c:v>
                </c:pt>
                <c:pt idx="937">
                  <c:v>19702.063999999998</c:v>
                </c:pt>
                <c:pt idx="938">
                  <c:v>19702.063999999998</c:v>
                </c:pt>
                <c:pt idx="939">
                  <c:v>19702.063999999998</c:v>
                </c:pt>
                <c:pt idx="940">
                  <c:v>19368.651999999969</c:v>
                </c:pt>
                <c:pt idx="941">
                  <c:v>19702.063999999998</c:v>
                </c:pt>
                <c:pt idx="942">
                  <c:v>19368.651999999969</c:v>
                </c:pt>
                <c:pt idx="943">
                  <c:v>19702.063999999998</c:v>
                </c:pt>
                <c:pt idx="944">
                  <c:v>19702.063999999998</c:v>
                </c:pt>
                <c:pt idx="945">
                  <c:v>19368.651999999969</c:v>
                </c:pt>
                <c:pt idx="946">
                  <c:v>19702.063999999998</c:v>
                </c:pt>
                <c:pt idx="947">
                  <c:v>19702.063999999998</c:v>
                </c:pt>
                <c:pt idx="948">
                  <c:v>19702.063999999998</c:v>
                </c:pt>
                <c:pt idx="949">
                  <c:v>19368.651999999969</c:v>
                </c:pt>
                <c:pt idx="950">
                  <c:v>19702.063999999998</c:v>
                </c:pt>
                <c:pt idx="951">
                  <c:v>19702.063999999998</c:v>
                </c:pt>
                <c:pt idx="952">
                  <c:v>19368.651999999969</c:v>
                </c:pt>
                <c:pt idx="953">
                  <c:v>19702.063999999998</c:v>
                </c:pt>
                <c:pt idx="954">
                  <c:v>19368.651999999969</c:v>
                </c:pt>
                <c:pt idx="955">
                  <c:v>19702.063999999998</c:v>
                </c:pt>
                <c:pt idx="956">
                  <c:v>19702.063999999998</c:v>
                </c:pt>
                <c:pt idx="957">
                  <c:v>19368.651999999969</c:v>
                </c:pt>
                <c:pt idx="958">
                  <c:v>19702.063999999998</c:v>
                </c:pt>
                <c:pt idx="959">
                  <c:v>19368.651999999969</c:v>
                </c:pt>
                <c:pt idx="960">
                  <c:v>19702.063999999998</c:v>
                </c:pt>
                <c:pt idx="961">
                  <c:v>19702.063999999998</c:v>
                </c:pt>
                <c:pt idx="962">
                  <c:v>19368.651999999969</c:v>
                </c:pt>
                <c:pt idx="963">
                  <c:v>19702.063999999998</c:v>
                </c:pt>
                <c:pt idx="964">
                  <c:v>19702.063999999998</c:v>
                </c:pt>
                <c:pt idx="965">
                  <c:v>19368.651999999969</c:v>
                </c:pt>
                <c:pt idx="966">
                  <c:v>19702.063999999998</c:v>
                </c:pt>
                <c:pt idx="967">
                  <c:v>19368.651999999969</c:v>
                </c:pt>
                <c:pt idx="968">
                  <c:v>19368.651999999969</c:v>
                </c:pt>
                <c:pt idx="969">
                  <c:v>19702.063999999998</c:v>
                </c:pt>
                <c:pt idx="970">
                  <c:v>19368.651999999969</c:v>
                </c:pt>
                <c:pt idx="971">
                  <c:v>19702.063999999998</c:v>
                </c:pt>
                <c:pt idx="972">
                  <c:v>19702.063999999998</c:v>
                </c:pt>
                <c:pt idx="973">
                  <c:v>19368.651999999969</c:v>
                </c:pt>
                <c:pt idx="974">
                  <c:v>19702.063999999998</c:v>
                </c:pt>
                <c:pt idx="975">
                  <c:v>19368.651999999969</c:v>
                </c:pt>
                <c:pt idx="976">
                  <c:v>19702.063999999998</c:v>
                </c:pt>
                <c:pt idx="977">
                  <c:v>19368.651999999969</c:v>
                </c:pt>
                <c:pt idx="978">
                  <c:v>19368.651999999969</c:v>
                </c:pt>
                <c:pt idx="979">
                  <c:v>19702.063999999998</c:v>
                </c:pt>
                <c:pt idx="980">
                  <c:v>19702.063999999998</c:v>
                </c:pt>
                <c:pt idx="981">
                  <c:v>19702.063999999998</c:v>
                </c:pt>
                <c:pt idx="982">
                  <c:v>19368.651999999969</c:v>
                </c:pt>
                <c:pt idx="983">
                  <c:v>19368.651999999969</c:v>
                </c:pt>
                <c:pt idx="984">
                  <c:v>19702.063999999998</c:v>
                </c:pt>
                <c:pt idx="985">
                  <c:v>19702.063999999998</c:v>
                </c:pt>
                <c:pt idx="986">
                  <c:v>19368.651999999969</c:v>
                </c:pt>
                <c:pt idx="987">
                  <c:v>19702.063999999998</c:v>
                </c:pt>
                <c:pt idx="988">
                  <c:v>19368.651999999969</c:v>
                </c:pt>
                <c:pt idx="989">
                  <c:v>19368.651999999969</c:v>
                </c:pt>
                <c:pt idx="990">
                  <c:v>19368.651999999969</c:v>
                </c:pt>
                <c:pt idx="991">
                  <c:v>19368.651999999969</c:v>
                </c:pt>
                <c:pt idx="992">
                  <c:v>19702.063999999998</c:v>
                </c:pt>
                <c:pt idx="993">
                  <c:v>19368.651999999969</c:v>
                </c:pt>
                <c:pt idx="994">
                  <c:v>19702.063999999998</c:v>
                </c:pt>
                <c:pt idx="995">
                  <c:v>19368.651999999969</c:v>
                </c:pt>
                <c:pt idx="996">
                  <c:v>19368.651999999969</c:v>
                </c:pt>
                <c:pt idx="997">
                  <c:v>19368.651999999969</c:v>
                </c:pt>
                <c:pt idx="998">
                  <c:v>19368.651999999969</c:v>
                </c:pt>
                <c:pt idx="999">
                  <c:v>19368.651999999969</c:v>
                </c:pt>
                <c:pt idx="1000">
                  <c:v>19368.651999999969</c:v>
                </c:pt>
                <c:pt idx="1001">
                  <c:v>19793.006000000001</c:v>
                </c:pt>
                <c:pt idx="1002">
                  <c:v>19793.006000000001</c:v>
                </c:pt>
                <c:pt idx="1003">
                  <c:v>19368.651999999969</c:v>
                </c:pt>
                <c:pt idx="1004">
                  <c:v>19793.006000000001</c:v>
                </c:pt>
                <c:pt idx="1005">
                  <c:v>19368.651999999969</c:v>
                </c:pt>
                <c:pt idx="1006">
                  <c:v>19793.006000000001</c:v>
                </c:pt>
                <c:pt idx="1007">
                  <c:v>19793.006000000001</c:v>
                </c:pt>
                <c:pt idx="1008">
                  <c:v>19368.651999999969</c:v>
                </c:pt>
                <c:pt idx="1009">
                  <c:v>19368.651999999969</c:v>
                </c:pt>
                <c:pt idx="1010">
                  <c:v>19368.651999999969</c:v>
                </c:pt>
                <c:pt idx="1011">
                  <c:v>19368.651999999969</c:v>
                </c:pt>
                <c:pt idx="1012">
                  <c:v>19368.651999999969</c:v>
                </c:pt>
                <c:pt idx="1013">
                  <c:v>19793.006000000001</c:v>
                </c:pt>
                <c:pt idx="1014">
                  <c:v>19793.006000000001</c:v>
                </c:pt>
                <c:pt idx="1015">
                  <c:v>19368.651999999969</c:v>
                </c:pt>
                <c:pt idx="1016">
                  <c:v>19793.006000000001</c:v>
                </c:pt>
                <c:pt idx="1017">
                  <c:v>19793.006000000001</c:v>
                </c:pt>
                <c:pt idx="1018">
                  <c:v>19793.006000000001</c:v>
                </c:pt>
                <c:pt idx="1019">
                  <c:v>19368.651999999969</c:v>
                </c:pt>
                <c:pt idx="1020">
                  <c:v>19793.006000000001</c:v>
                </c:pt>
                <c:pt idx="1021">
                  <c:v>19368.651999999969</c:v>
                </c:pt>
                <c:pt idx="1022">
                  <c:v>19368.651999999969</c:v>
                </c:pt>
                <c:pt idx="1023">
                  <c:v>19793.006000000001</c:v>
                </c:pt>
                <c:pt idx="1024">
                  <c:v>19368.651999999969</c:v>
                </c:pt>
                <c:pt idx="1025">
                  <c:v>19368.651999999969</c:v>
                </c:pt>
                <c:pt idx="1026">
                  <c:v>19368.651999999969</c:v>
                </c:pt>
                <c:pt idx="1027">
                  <c:v>19368.651999999969</c:v>
                </c:pt>
                <c:pt idx="1028">
                  <c:v>19793.006000000001</c:v>
                </c:pt>
                <c:pt idx="1029">
                  <c:v>19793.006000000001</c:v>
                </c:pt>
                <c:pt idx="1030">
                  <c:v>19793.006000000001</c:v>
                </c:pt>
                <c:pt idx="1031">
                  <c:v>19793.006000000001</c:v>
                </c:pt>
                <c:pt idx="1032">
                  <c:v>19793.006000000001</c:v>
                </c:pt>
                <c:pt idx="1033">
                  <c:v>19368.651999999969</c:v>
                </c:pt>
                <c:pt idx="1034">
                  <c:v>19368.651999999969</c:v>
                </c:pt>
                <c:pt idx="1035">
                  <c:v>19368.651999999969</c:v>
                </c:pt>
                <c:pt idx="1036">
                  <c:v>19368.651999999969</c:v>
                </c:pt>
                <c:pt idx="1037">
                  <c:v>19793.006000000001</c:v>
                </c:pt>
                <c:pt idx="1038">
                  <c:v>19368.651999999969</c:v>
                </c:pt>
                <c:pt idx="1039">
                  <c:v>19368.651999999969</c:v>
                </c:pt>
                <c:pt idx="1040">
                  <c:v>19793.006000000001</c:v>
                </c:pt>
                <c:pt idx="1041">
                  <c:v>19793.006000000001</c:v>
                </c:pt>
                <c:pt idx="1042">
                  <c:v>19793.006000000001</c:v>
                </c:pt>
                <c:pt idx="1043">
                  <c:v>19793.006000000001</c:v>
                </c:pt>
                <c:pt idx="1044">
                  <c:v>19368.651999999969</c:v>
                </c:pt>
                <c:pt idx="1045">
                  <c:v>19793.006000000001</c:v>
                </c:pt>
                <c:pt idx="1046">
                  <c:v>19793.006000000001</c:v>
                </c:pt>
                <c:pt idx="1047">
                  <c:v>19793.006000000001</c:v>
                </c:pt>
                <c:pt idx="1048">
                  <c:v>19368.651999999969</c:v>
                </c:pt>
                <c:pt idx="1049">
                  <c:v>19793.006000000001</c:v>
                </c:pt>
                <c:pt idx="1050">
                  <c:v>19368.651999999969</c:v>
                </c:pt>
                <c:pt idx="1051">
                  <c:v>19793.006000000001</c:v>
                </c:pt>
                <c:pt idx="1052">
                  <c:v>19793.006000000001</c:v>
                </c:pt>
                <c:pt idx="1053">
                  <c:v>19368.651999999969</c:v>
                </c:pt>
                <c:pt idx="1054">
                  <c:v>19368.651999999969</c:v>
                </c:pt>
                <c:pt idx="1055">
                  <c:v>19247.425999999999</c:v>
                </c:pt>
                <c:pt idx="1056">
                  <c:v>19247.425999999999</c:v>
                </c:pt>
                <c:pt idx="1057">
                  <c:v>19247.425999999999</c:v>
                </c:pt>
                <c:pt idx="1058">
                  <c:v>19247.425999999999</c:v>
                </c:pt>
                <c:pt idx="1059">
                  <c:v>19247.425999999999</c:v>
                </c:pt>
                <c:pt idx="1060">
                  <c:v>19793.006000000001</c:v>
                </c:pt>
                <c:pt idx="1061">
                  <c:v>19247.425999999999</c:v>
                </c:pt>
                <c:pt idx="1062">
                  <c:v>19247.425999999999</c:v>
                </c:pt>
                <c:pt idx="1063">
                  <c:v>19247.425999999999</c:v>
                </c:pt>
                <c:pt idx="1064">
                  <c:v>19793.006000000001</c:v>
                </c:pt>
                <c:pt idx="1065">
                  <c:v>19793.006000000001</c:v>
                </c:pt>
                <c:pt idx="1066">
                  <c:v>19247.425999999999</c:v>
                </c:pt>
                <c:pt idx="1067">
                  <c:v>19247.425999999999</c:v>
                </c:pt>
                <c:pt idx="1068">
                  <c:v>19247.425999999999</c:v>
                </c:pt>
                <c:pt idx="1069">
                  <c:v>19247.425999999999</c:v>
                </c:pt>
                <c:pt idx="1070">
                  <c:v>19793.006000000001</c:v>
                </c:pt>
                <c:pt idx="1071">
                  <c:v>19247.425999999999</c:v>
                </c:pt>
                <c:pt idx="1072">
                  <c:v>19247.425999999999</c:v>
                </c:pt>
                <c:pt idx="1073">
                  <c:v>19247.425999999999</c:v>
                </c:pt>
                <c:pt idx="1074">
                  <c:v>19793.006000000001</c:v>
                </c:pt>
                <c:pt idx="1075">
                  <c:v>19793.006000000001</c:v>
                </c:pt>
                <c:pt idx="1076">
                  <c:v>19793.006000000001</c:v>
                </c:pt>
                <c:pt idx="1077">
                  <c:v>19247.425999999999</c:v>
                </c:pt>
                <c:pt idx="1078">
                  <c:v>19247.425999999999</c:v>
                </c:pt>
                <c:pt idx="1079">
                  <c:v>19247.425999999999</c:v>
                </c:pt>
                <c:pt idx="1080">
                  <c:v>19793.006000000001</c:v>
                </c:pt>
                <c:pt idx="1081">
                  <c:v>19793.006000000001</c:v>
                </c:pt>
                <c:pt idx="1082">
                  <c:v>19247.425999999999</c:v>
                </c:pt>
                <c:pt idx="1083">
                  <c:v>19793.006000000001</c:v>
                </c:pt>
                <c:pt idx="1084">
                  <c:v>19247.425999999999</c:v>
                </c:pt>
                <c:pt idx="1085">
                  <c:v>19793.006000000001</c:v>
                </c:pt>
                <c:pt idx="1086">
                  <c:v>19793.006000000001</c:v>
                </c:pt>
                <c:pt idx="1087">
                  <c:v>19793.006000000001</c:v>
                </c:pt>
                <c:pt idx="1088">
                  <c:v>19793.006000000001</c:v>
                </c:pt>
                <c:pt idx="1089">
                  <c:v>19793.006000000001</c:v>
                </c:pt>
                <c:pt idx="1090">
                  <c:v>19247.425999999999</c:v>
                </c:pt>
                <c:pt idx="1091">
                  <c:v>19793.006000000001</c:v>
                </c:pt>
                <c:pt idx="1092">
                  <c:v>19247.425999999999</c:v>
                </c:pt>
                <c:pt idx="1093">
                  <c:v>19793.006000000001</c:v>
                </c:pt>
                <c:pt idx="1094">
                  <c:v>19793.006000000001</c:v>
                </c:pt>
                <c:pt idx="1095">
                  <c:v>19247.425999999999</c:v>
                </c:pt>
                <c:pt idx="1096">
                  <c:v>19793.006000000001</c:v>
                </c:pt>
                <c:pt idx="1097">
                  <c:v>19247.425999999999</c:v>
                </c:pt>
                <c:pt idx="1098">
                  <c:v>19247.425999999999</c:v>
                </c:pt>
                <c:pt idx="1099">
                  <c:v>19247.425999999999</c:v>
                </c:pt>
                <c:pt idx="1100">
                  <c:v>19247.425999999999</c:v>
                </c:pt>
                <c:pt idx="1101">
                  <c:v>19247.425999999999</c:v>
                </c:pt>
                <c:pt idx="1102">
                  <c:v>19793.006000000001</c:v>
                </c:pt>
                <c:pt idx="1103">
                  <c:v>19247.425999999999</c:v>
                </c:pt>
                <c:pt idx="1104">
                  <c:v>19247.425999999999</c:v>
                </c:pt>
                <c:pt idx="1105">
                  <c:v>19247.425999999999</c:v>
                </c:pt>
                <c:pt idx="1106">
                  <c:v>19247.425999999999</c:v>
                </c:pt>
                <c:pt idx="1107">
                  <c:v>19793.006000000001</c:v>
                </c:pt>
                <c:pt idx="1108">
                  <c:v>19793.006000000001</c:v>
                </c:pt>
                <c:pt idx="1109">
                  <c:v>19247.425999999999</c:v>
                </c:pt>
                <c:pt idx="1110">
                  <c:v>19247.425999999999</c:v>
                </c:pt>
                <c:pt idx="1111">
                  <c:v>19247.425999999999</c:v>
                </c:pt>
                <c:pt idx="1112">
                  <c:v>19247.425999999999</c:v>
                </c:pt>
                <c:pt idx="1113">
                  <c:v>19247.425999999999</c:v>
                </c:pt>
                <c:pt idx="1114">
                  <c:v>19247.425999999999</c:v>
                </c:pt>
                <c:pt idx="1115">
                  <c:v>19793.006000000001</c:v>
                </c:pt>
                <c:pt idx="1116">
                  <c:v>19793.006000000001</c:v>
                </c:pt>
                <c:pt idx="1117">
                  <c:v>19247.425999999999</c:v>
                </c:pt>
                <c:pt idx="1118">
                  <c:v>19247.425999999999</c:v>
                </c:pt>
                <c:pt idx="1119">
                  <c:v>19793.006000000001</c:v>
                </c:pt>
                <c:pt idx="1120">
                  <c:v>19793.006000000001</c:v>
                </c:pt>
                <c:pt idx="1121">
                  <c:v>19247.425999999999</c:v>
                </c:pt>
                <c:pt idx="1122">
                  <c:v>19247.425999999999</c:v>
                </c:pt>
                <c:pt idx="1123">
                  <c:v>19793.006000000001</c:v>
                </c:pt>
                <c:pt idx="1124">
                  <c:v>19247.425999999999</c:v>
                </c:pt>
                <c:pt idx="1125">
                  <c:v>19793.006000000001</c:v>
                </c:pt>
                <c:pt idx="1126">
                  <c:v>19793.006000000001</c:v>
                </c:pt>
                <c:pt idx="1127">
                  <c:v>19793.006000000001</c:v>
                </c:pt>
                <c:pt idx="1128">
                  <c:v>19277.732</c:v>
                </c:pt>
                <c:pt idx="1129">
                  <c:v>19793.006000000001</c:v>
                </c:pt>
                <c:pt idx="1130">
                  <c:v>19277.732</c:v>
                </c:pt>
                <c:pt idx="1131">
                  <c:v>19793.006000000001</c:v>
                </c:pt>
                <c:pt idx="1132">
                  <c:v>19277.732</c:v>
                </c:pt>
                <c:pt idx="1133">
                  <c:v>19277.732</c:v>
                </c:pt>
                <c:pt idx="1134">
                  <c:v>19793.006000000001</c:v>
                </c:pt>
                <c:pt idx="1135">
                  <c:v>19277.732</c:v>
                </c:pt>
                <c:pt idx="1136">
                  <c:v>19793.006000000001</c:v>
                </c:pt>
                <c:pt idx="1137">
                  <c:v>19277.732</c:v>
                </c:pt>
                <c:pt idx="1138">
                  <c:v>19277.732</c:v>
                </c:pt>
                <c:pt idx="1139">
                  <c:v>19277.732</c:v>
                </c:pt>
                <c:pt idx="1140">
                  <c:v>19793.006000000001</c:v>
                </c:pt>
                <c:pt idx="1141">
                  <c:v>19277.732</c:v>
                </c:pt>
                <c:pt idx="1142">
                  <c:v>19277.732</c:v>
                </c:pt>
                <c:pt idx="1143">
                  <c:v>19793.006000000001</c:v>
                </c:pt>
                <c:pt idx="1144">
                  <c:v>19277.732</c:v>
                </c:pt>
                <c:pt idx="1145">
                  <c:v>19793.006000000001</c:v>
                </c:pt>
                <c:pt idx="1146">
                  <c:v>19277.732</c:v>
                </c:pt>
                <c:pt idx="1147">
                  <c:v>19277.732</c:v>
                </c:pt>
                <c:pt idx="1148">
                  <c:v>19793.006000000001</c:v>
                </c:pt>
                <c:pt idx="1149">
                  <c:v>19793.006000000001</c:v>
                </c:pt>
                <c:pt idx="1150">
                  <c:v>19277.732</c:v>
                </c:pt>
                <c:pt idx="1151">
                  <c:v>19277.732</c:v>
                </c:pt>
                <c:pt idx="1152">
                  <c:v>19277.732</c:v>
                </c:pt>
                <c:pt idx="1153">
                  <c:v>19277.732</c:v>
                </c:pt>
                <c:pt idx="1154">
                  <c:v>19793.006000000001</c:v>
                </c:pt>
                <c:pt idx="1155">
                  <c:v>19793.006000000001</c:v>
                </c:pt>
                <c:pt idx="1156">
                  <c:v>19277.732</c:v>
                </c:pt>
                <c:pt idx="1157">
                  <c:v>19793.006000000001</c:v>
                </c:pt>
                <c:pt idx="1158">
                  <c:v>19793.006000000001</c:v>
                </c:pt>
                <c:pt idx="1159">
                  <c:v>19793.006000000001</c:v>
                </c:pt>
                <c:pt idx="1160">
                  <c:v>19793.006000000001</c:v>
                </c:pt>
                <c:pt idx="1161">
                  <c:v>19277.732</c:v>
                </c:pt>
                <c:pt idx="1162">
                  <c:v>19793.006000000001</c:v>
                </c:pt>
                <c:pt idx="1163">
                  <c:v>19793.006000000001</c:v>
                </c:pt>
                <c:pt idx="1164">
                  <c:v>19793.006000000001</c:v>
                </c:pt>
                <c:pt idx="1165">
                  <c:v>19277.732</c:v>
                </c:pt>
                <c:pt idx="1166">
                  <c:v>19793.006000000001</c:v>
                </c:pt>
                <c:pt idx="1167">
                  <c:v>19277.732</c:v>
                </c:pt>
                <c:pt idx="1168">
                  <c:v>19277.732</c:v>
                </c:pt>
                <c:pt idx="1169">
                  <c:v>19277.732</c:v>
                </c:pt>
                <c:pt idx="1170">
                  <c:v>19277.732</c:v>
                </c:pt>
                <c:pt idx="1171">
                  <c:v>19277.732</c:v>
                </c:pt>
                <c:pt idx="1172">
                  <c:v>19277.732</c:v>
                </c:pt>
                <c:pt idx="1173">
                  <c:v>19793.006000000001</c:v>
                </c:pt>
                <c:pt idx="1174">
                  <c:v>19277.732</c:v>
                </c:pt>
                <c:pt idx="1175">
                  <c:v>19793.006000000001</c:v>
                </c:pt>
                <c:pt idx="1176">
                  <c:v>19277.732</c:v>
                </c:pt>
                <c:pt idx="1177">
                  <c:v>19793.006000000001</c:v>
                </c:pt>
                <c:pt idx="1178">
                  <c:v>19277.732</c:v>
                </c:pt>
                <c:pt idx="1179">
                  <c:v>19277.732</c:v>
                </c:pt>
                <c:pt idx="1180">
                  <c:v>19793.006000000001</c:v>
                </c:pt>
                <c:pt idx="1181">
                  <c:v>19793.006000000001</c:v>
                </c:pt>
                <c:pt idx="1182">
                  <c:v>19277.732</c:v>
                </c:pt>
                <c:pt idx="1183">
                  <c:v>19793.006000000001</c:v>
                </c:pt>
                <c:pt idx="1184">
                  <c:v>19793.006000000001</c:v>
                </c:pt>
                <c:pt idx="1185">
                  <c:v>19277.732</c:v>
                </c:pt>
                <c:pt idx="1186">
                  <c:v>19277.732</c:v>
                </c:pt>
                <c:pt idx="1187">
                  <c:v>19793.006000000001</c:v>
                </c:pt>
                <c:pt idx="1188">
                  <c:v>19277.732</c:v>
                </c:pt>
                <c:pt idx="1189">
                  <c:v>19277.732</c:v>
                </c:pt>
                <c:pt idx="1190">
                  <c:v>19277.732</c:v>
                </c:pt>
                <c:pt idx="1191">
                  <c:v>19277.732</c:v>
                </c:pt>
                <c:pt idx="1192">
                  <c:v>19793.006000000001</c:v>
                </c:pt>
                <c:pt idx="1193">
                  <c:v>19277.732</c:v>
                </c:pt>
                <c:pt idx="1194">
                  <c:v>19793.006000000001</c:v>
                </c:pt>
                <c:pt idx="1195">
                  <c:v>19277.732</c:v>
                </c:pt>
                <c:pt idx="1196">
                  <c:v>19277.732</c:v>
                </c:pt>
                <c:pt idx="1197">
                  <c:v>19277.732</c:v>
                </c:pt>
                <c:pt idx="1198">
                  <c:v>19277.732</c:v>
                </c:pt>
                <c:pt idx="1199">
                  <c:v>19277.732</c:v>
                </c:pt>
                <c:pt idx="1200">
                  <c:v>19793.006000000001</c:v>
                </c:pt>
                <c:pt idx="1201">
                  <c:v>19277.732</c:v>
                </c:pt>
                <c:pt idx="1202">
                  <c:v>19793.006000000001</c:v>
                </c:pt>
                <c:pt idx="1203">
                  <c:v>19277.732</c:v>
                </c:pt>
                <c:pt idx="1204">
                  <c:v>19277.732</c:v>
                </c:pt>
                <c:pt idx="1205">
                  <c:v>19793.006000000001</c:v>
                </c:pt>
                <c:pt idx="1206">
                  <c:v>19277.732</c:v>
                </c:pt>
                <c:pt idx="1207">
                  <c:v>19793.006000000001</c:v>
                </c:pt>
                <c:pt idx="1208">
                  <c:v>19793.006000000001</c:v>
                </c:pt>
                <c:pt idx="1209">
                  <c:v>19277.732</c:v>
                </c:pt>
                <c:pt idx="1210">
                  <c:v>19793.006000000001</c:v>
                </c:pt>
                <c:pt idx="1211">
                  <c:v>19277.732</c:v>
                </c:pt>
                <c:pt idx="1212">
                  <c:v>19793.006000000001</c:v>
                </c:pt>
                <c:pt idx="1213">
                  <c:v>19277.732</c:v>
                </c:pt>
                <c:pt idx="1214">
                  <c:v>19277.732</c:v>
                </c:pt>
                <c:pt idx="1215">
                  <c:v>19277.732</c:v>
                </c:pt>
                <c:pt idx="1216">
                  <c:v>19277.732</c:v>
                </c:pt>
                <c:pt idx="1217">
                  <c:v>19793.006000000001</c:v>
                </c:pt>
                <c:pt idx="1218">
                  <c:v>19793.006000000001</c:v>
                </c:pt>
                <c:pt idx="1219">
                  <c:v>19277.732</c:v>
                </c:pt>
                <c:pt idx="1220">
                  <c:v>19277.732</c:v>
                </c:pt>
                <c:pt idx="1221">
                  <c:v>19793.006000000001</c:v>
                </c:pt>
                <c:pt idx="1222">
                  <c:v>19277.732</c:v>
                </c:pt>
                <c:pt idx="1223">
                  <c:v>19793.006000000001</c:v>
                </c:pt>
                <c:pt idx="1224">
                  <c:v>19793.006000000001</c:v>
                </c:pt>
                <c:pt idx="1225">
                  <c:v>19793.006000000001</c:v>
                </c:pt>
                <c:pt idx="1226">
                  <c:v>19793.006000000001</c:v>
                </c:pt>
                <c:pt idx="1227">
                  <c:v>19793.006000000001</c:v>
                </c:pt>
                <c:pt idx="1228">
                  <c:v>19793.006000000001</c:v>
                </c:pt>
                <c:pt idx="1229">
                  <c:v>19277.732</c:v>
                </c:pt>
                <c:pt idx="1230">
                  <c:v>19793.006000000001</c:v>
                </c:pt>
                <c:pt idx="1231">
                  <c:v>19793.006000000001</c:v>
                </c:pt>
                <c:pt idx="1232">
                  <c:v>19793.006000000001</c:v>
                </c:pt>
                <c:pt idx="1233">
                  <c:v>19793.006000000001</c:v>
                </c:pt>
                <c:pt idx="1234">
                  <c:v>19793.006000000001</c:v>
                </c:pt>
                <c:pt idx="1235">
                  <c:v>19277.732</c:v>
                </c:pt>
                <c:pt idx="1236">
                  <c:v>19277.732</c:v>
                </c:pt>
                <c:pt idx="1237">
                  <c:v>19277.732</c:v>
                </c:pt>
                <c:pt idx="1238">
                  <c:v>19793.006000000001</c:v>
                </c:pt>
                <c:pt idx="1239">
                  <c:v>19277.732</c:v>
                </c:pt>
                <c:pt idx="1240">
                  <c:v>19793.006000000001</c:v>
                </c:pt>
                <c:pt idx="1241">
                  <c:v>19277.732</c:v>
                </c:pt>
                <c:pt idx="1242">
                  <c:v>19277.732</c:v>
                </c:pt>
                <c:pt idx="1243">
                  <c:v>19793.006000000001</c:v>
                </c:pt>
                <c:pt idx="1244">
                  <c:v>19793.006000000001</c:v>
                </c:pt>
                <c:pt idx="1245">
                  <c:v>19277.732</c:v>
                </c:pt>
                <c:pt idx="1246">
                  <c:v>19793.006000000001</c:v>
                </c:pt>
                <c:pt idx="1247">
                  <c:v>19277.732</c:v>
                </c:pt>
                <c:pt idx="1248">
                  <c:v>19277.732</c:v>
                </c:pt>
                <c:pt idx="1249">
                  <c:v>19793.006000000001</c:v>
                </c:pt>
                <c:pt idx="1250">
                  <c:v>19793.006000000001</c:v>
                </c:pt>
                <c:pt idx="1251">
                  <c:v>19793.006000000001</c:v>
                </c:pt>
                <c:pt idx="1252">
                  <c:v>19277.732</c:v>
                </c:pt>
                <c:pt idx="1253">
                  <c:v>19793.006000000001</c:v>
                </c:pt>
                <c:pt idx="1254">
                  <c:v>19793.006000000001</c:v>
                </c:pt>
                <c:pt idx="1255">
                  <c:v>19793.006000000001</c:v>
                </c:pt>
                <c:pt idx="1256">
                  <c:v>19793.006000000001</c:v>
                </c:pt>
                <c:pt idx="1257">
                  <c:v>19409.062999999998</c:v>
                </c:pt>
                <c:pt idx="1258">
                  <c:v>19409.062999999998</c:v>
                </c:pt>
                <c:pt idx="1259">
                  <c:v>19793.006000000001</c:v>
                </c:pt>
                <c:pt idx="1260">
                  <c:v>19793.006000000001</c:v>
                </c:pt>
                <c:pt idx="1261">
                  <c:v>19409.062999999998</c:v>
                </c:pt>
                <c:pt idx="1262">
                  <c:v>19793.006000000001</c:v>
                </c:pt>
                <c:pt idx="1263">
                  <c:v>19793.006000000001</c:v>
                </c:pt>
                <c:pt idx="1264">
                  <c:v>19409.062999999998</c:v>
                </c:pt>
                <c:pt idx="1265">
                  <c:v>19409.062999999998</c:v>
                </c:pt>
                <c:pt idx="1266">
                  <c:v>19409.062999999998</c:v>
                </c:pt>
                <c:pt idx="1267">
                  <c:v>19409.062999999998</c:v>
                </c:pt>
                <c:pt idx="1268">
                  <c:v>19793.006000000001</c:v>
                </c:pt>
                <c:pt idx="1269">
                  <c:v>19793.006000000001</c:v>
                </c:pt>
                <c:pt idx="1270">
                  <c:v>19793.006000000001</c:v>
                </c:pt>
                <c:pt idx="1271">
                  <c:v>19793.006000000001</c:v>
                </c:pt>
                <c:pt idx="1272">
                  <c:v>19409.062999999998</c:v>
                </c:pt>
                <c:pt idx="1273">
                  <c:v>19793.006000000001</c:v>
                </c:pt>
                <c:pt idx="1274">
                  <c:v>19793.006000000001</c:v>
                </c:pt>
                <c:pt idx="1275">
                  <c:v>19793.006000000001</c:v>
                </c:pt>
                <c:pt idx="1276">
                  <c:v>19409.062999999998</c:v>
                </c:pt>
                <c:pt idx="1277">
                  <c:v>19409.062999999998</c:v>
                </c:pt>
                <c:pt idx="1278">
                  <c:v>19409.062999999998</c:v>
                </c:pt>
                <c:pt idx="1279">
                  <c:v>19409.062999999998</c:v>
                </c:pt>
                <c:pt idx="1280">
                  <c:v>19409.062999999998</c:v>
                </c:pt>
                <c:pt idx="1281">
                  <c:v>19793.006000000001</c:v>
                </c:pt>
                <c:pt idx="1282">
                  <c:v>19409.062999999998</c:v>
                </c:pt>
                <c:pt idx="1283">
                  <c:v>19409.062999999998</c:v>
                </c:pt>
                <c:pt idx="1284">
                  <c:v>19409.062999999998</c:v>
                </c:pt>
                <c:pt idx="1285">
                  <c:v>19793.006000000001</c:v>
                </c:pt>
                <c:pt idx="1286">
                  <c:v>19409.062999999998</c:v>
                </c:pt>
                <c:pt idx="1287">
                  <c:v>19409.062999999998</c:v>
                </c:pt>
                <c:pt idx="1288">
                  <c:v>19793.006000000001</c:v>
                </c:pt>
                <c:pt idx="1289">
                  <c:v>19409.062999999998</c:v>
                </c:pt>
                <c:pt idx="1290">
                  <c:v>19793.006000000001</c:v>
                </c:pt>
                <c:pt idx="1291">
                  <c:v>19409.062999999998</c:v>
                </c:pt>
                <c:pt idx="1292">
                  <c:v>19793.006000000001</c:v>
                </c:pt>
                <c:pt idx="1293">
                  <c:v>19409.062999999998</c:v>
                </c:pt>
                <c:pt idx="1294">
                  <c:v>19793.006000000001</c:v>
                </c:pt>
                <c:pt idx="1295">
                  <c:v>19409.062999999998</c:v>
                </c:pt>
                <c:pt idx="1296">
                  <c:v>19793.006000000001</c:v>
                </c:pt>
                <c:pt idx="1297">
                  <c:v>19409.062999999998</c:v>
                </c:pt>
                <c:pt idx="1298">
                  <c:v>19793.006000000001</c:v>
                </c:pt>
                <c:pt idx="1299">
                  <c:v>19793.006000000001</c:v>
                </c:pt>
                <c:pt idx="1300">
                  <c:v>19409.062999999998</c:v>
                </c:pt>
                <c:pt idx="1301">
                  <c:v>19409.062999999998</c:v>
                </c:pt>
                <c:pt idx="1302">
                  <c:v>19793.006000000001</c:v>
                </c:pt>
                <c:pt idx="1303">
                  <c:v>19409.062999999998</c:v>
                </c:pt>
                <c:pt idx="1304">
                  <c:v>19793.006000000001</c:v>
                </c:pt>
                <c:pt idx="1305">
                  <c:v>19409.062999999998</c:v>
                </c:pt>
                <c:pt idx="1306">
                  <c:v>19793.006000000001</c:v>
                </c:pt>
                <c:pt idx="1307">
                  <c:v>19409.062999999998</c:v>
                </c:pt>
                <c:pt idx="1308">
                  <c:v>19793.006000000001</c:v>
                </c:pt>
                <c:pt idx="1309">
                  <c:v>19409.062999999998</c:v>
                </c:pt>
                <c:pt idx="1310">
                  <c:v>19409.062999999998</c:v>
                </c:pt>
                <c:pt idx="1311">
                  <c:v>19793.006000000001</c:v>
                </c:pt>
                <c:pt idx="1312">
                  <c:v>19793.006000000001</c:v>
                </c:pt>
                <c:pt idx="1313">
                  <c:v>19409.062999999998</c:v>
                </c:pt>
                <c:pt idx="1314">
                  <c:v>19793.006000000001</c:v>
                </c:pt>
                <c:pt idx="1315">
                  <c:v>19793.006000000001</c:v>
                </c:pt>
                <c:pt idx="1316">
                  <c:v>19409.062999999998</c:v>
                </c:pt>
                <c:pt idx="1317">
                  <c:v>19409.062999999998</c:v>
                </c:pt>
                <c:pt idx="1318">
                  <c:v>19409.062999999998</c:v>
                </c:pt>
                <c:pt idx="1319">
                  <c:v>19409.062999999998</c:v>
                </c:pt>
                <c:pt idx="1320">
                  <c:v>19409.062999999998</c:v>
                </c:pt>
                <c:pt idx="1321">
                  <c:v>19409.062999999998</c:v>
                </c:pt>
                <c:pt idx="1322">
                  <c:v>19409.062999999998</c:v>
                </c:pt>
                <c:pt idx="1323">
                  <c:v>19409.062999999998</c:v>
                </c:pt>
                <c:pt idx="1324">
                  <c:v>19409.062999999998</c:v>
                </c:pt>
                <c:pt idx="1325">
                  <c:v>20025.43</c:v>
                </c:pt>
                <c:pt idx="1326">
                  <c:v>19409.062999999998</c:v>
                </c:pt>
                <c:pt idx="1327">
                  <c:v>19409.062999999998</c:v>
                </c:pt>
                <c:pt idx="1328">
                  <c:v>19409.062999999998</c:v>
                </c:pt>
                <c:pt idx="1329">
                  <c:v>20025.43</c:v>
                </c:pt>
                <c:pt idx="1330">
                  <c:v>20025.43</c:v>
                </c:pt>
                <c:pt idx="1331">
                  <c:v>20025.43</c:v>
                </c:pt>
                <c:pt idx="1332">
                  <c:v>20025.43</c:v>
                </c:pt>
                <c:pt idx="1333">
                  <c:v>19409.062999999998</c:v>
                </c:pt>
                <c:pt idx="1334">
                  <c:v>20025.43</c:v>
                </c:pt>
                <c:pt idx="1335">
                  <c:v>20025.43</c:v>
                </c:pt>
                <c:pt idx="1336">
                  <c:v>20025.43</c:v>
                </c:pt>
                <c:pt idx="1337">
                  <c:v>20025.43</c:v>
                </c:pt>
                <c:pt idx="1338">
                  <c:v>20025.43</c:v>
                </c:pt>
                <c:pt idx="1339">
                  <c:v>19409.062999999998</c:v>
                </c:pt>
                <c:pt idx="1340">
                  <c:v>20025.43</c:v>
                </c:pt>
                <c:pt idx="1341">
                  <c:v>19409.062999999998</c:v>
                </c:pt>
                <c:pt idx="1342">
                  <c:v>19409.062999999998</c:v>
                </c:pt>
                <c:pt idx="1343">
                  <c:v>20025.43</c:v>
                </c:pt>
                <c:pt idx="1344">
                  <c:v>20025.43</c:v>
                </c:pt>
                <c:pt idx="1345">
                  <c:v>20025.43</c:v>
                </c:pt>
                <c:pt idx="1346">
                  <c:v>20025.43</c:v>
                </c:pt>
                <c:pt idx="1347">
                  <c:v>20025.43</c:v>
                </c:pt>
                <c:pt idx="1348">
                  <c:v>20025.43</c:v>
                </c:pt>
                <c:pt idx="1349">
                  <c:v>20025.43</c:v>
                </c:pt>
                <c:pt idx="1350">
                  <c:v>19409.062999999998</c:v>
                </c:pt>
                <c:pt idx="1351">
                  <c:v>19409.062999999998</c:v>
                </c:pt>
                <c:pt idx="1352">
                  <c:v>20025.43</c:v>
                </c:pt>
                <c:pt idx="1353">
                  <c:v>19409.062999999998</c:v>
                </c:pt>
                <c:pt idx="1354">
                  <c:v>19409.062999999998</c:v>
                </c:pt>
                <c:pt idx="1355">
                  <c:v>19409.062999999998</c:v>
                </c:pt>
                <c:pt idx="1356">
                  <c:v>20025.43</c:v>
                </c:pt>
                <c:pt idx="1357">
                  <c:v>20025.43</c:v>
                </c:pt>
                <c:pt idx="1358">
                  <c:v>19409.062999999998</c:v>
                </c:pt>
                <c:pt idx="1359">
                  <c:v>19409.062999999998</c:v>
                </c:pt>
                <c:pt idx="1360">
                  <c:v>19409.062999999998</c:v>
                </c:pt>
                <c:pt idx="1361">
                  <c:v>20025.43</c:v>
                </c:pt>
                <c:pt idx="1362">
                  <c:v>19409.062999999998</c:v>
                </c:pt>
                <c:pt idx="1363">
                  <c:v>19409.062999999998</c:v>
                </c:pt>
                <c:pt idx="1364">
                  <c:v>19409.062999999998</c:v>
                </c:pt>
                <c:pt idx="1365">
                  <c:v>20025.43</c:v>
                </c:pt>
                <c:pt idx="1366">
                  <c:v>19409.062999999998</c:v>
                </c:pt>
                <c:pt idx="1367">
                  <c:v>20025.43</c:v>
                </c:pt>
                <c:pt idx="1368">
                  <c:v>20025.43</c:v>
                </c:pt>
                <c:pt idx="1369">
                  <c:v>20025.43</c:v>
                </c:pt>
                <c:pt idx="1370">
                  <c:v>20025.43</c:v>
                </c:pt>
                <c:pt idx="1371">
                  <c:v>19409.062999999998</c:v>
                </c:pt>
                <c:pt idx="1372">
                  <c:v>20025.43</c:v>
                </c:pt>
                <c:pt idx="1373">
                  <c:v>19409.062999999998</c:v>
                </c:pt>
                <c:pt idx="1374">
                  <c:v>20025.43</c:v>
                </c:pt>
                <c:pt idx="1375">
                  <c:v>19409.062999999998</c:v>
                </c:pt>
                <c:pt idx="1376">
                  <c:v>20025.43</c:v>
                </c:pt>
                <c:pt idx="1377">
                  <c:v>20025.43</c:v>
                </c:pt>
                <c:pt idx="1378">
                  <c:v>19409.062999999998</c:v>
                </c:pt>
                <c:pt idx="1379">
                  <c:v>20025.43</c:v>
                </c:pt>
                <c:pt idx="1380">
                  <c:v>19409.062999999998</c:v>
                </c:pt>
                <c:pt idx="1381">
                  <c:v>20025.43</c:v>
                </c:pt>
                <c:pt idx="1382">
                  <c:v>20025.43</c:v>
                </c:pt>
                <c:pt idx="1383">
                  <c:v>19409.062999999998</c:v>
                </c:pt>
                <c:pt idx="1384">
                  <c:v>19409.062999999998</c:v>
                </c:pt>
                <c:pt idx="1385">
                  <c:v>20025.43</c:v>
                </c:pt>
                <c:pt idx="1386">
                  <c:v>20025.43</c:v>
                </c:pt>
                <c:pt idx="1387">
                  <c:v>19409.062999999998</c:v>
                </c:pt>
                <c:pt idx="1388">
                  <c:v>20025.43</c:v>
                </c:pt>
                <c:pt idx="1389">
                  <c:v>20025.43</c:v>
                </c:pt>
                <c:pt idx="1390">
                  <c:v>19409.062999999998</c:v>
                </c:pt>
                <c:pt idx="1391">
                  <c:v>20025.43</c:v>
                </c:pt>
                <c:pt idx="1392">
                  <c:v>19409.062999999998</c:v>
                </c:pt>
                <c:pt idx="1393">
                  <c:v>20025.43</c:v>
                </c:pt>
                <c:pt idx="1394">
                  <c:v>19681.857</c:v>
                </c:pt>
                <c:pt idx="1395">
                  <c:v>19681.857</c:v>
                </c:pt>
                <c:pt idx="1396">
                  <c:v>20025.43</c:v>
                </c:pt>
                <c:pt idx="1397">
                  <c:v>19681.857</c:v>
                </c:pt>
                <c:pt idx="1398">
                  <c:v>19681.857</c:v>
                </c:pt>
                <c:pt idx="1399">
                  <c:v>20025.43</c:v>
                </c:pt>
                <c:pt idx="1400">
                  <c:v>20025.43</c:v>
                </c:pt>
                <c:pt idx="1401">
                  <c:v>20025.43</c:v>
                </c:pt>
                <c:pt idx="1402">
                  <c:v>20025.43</c:v>
                </c:pt>
                <c:pt idx="1403">
                  <c:v>19681.857</c:v>
                </c:pt>
                <c:pt idx="1404">
                  <c:v>20025.43</c:v>
                </c:pt>
                <c:pt idx="1405">
                  <c:v>20025.43</c:v>
                </c:pt>
                <c:pt idx="1406">
                  <c:v>20025.43</c:v>
                </c:pt>
                <c:pt idx="1407">
                  <c:v>20025.43</c:v>
                </c:pt>
                <c:pt idx="1408">
                  <c:v>19681.857</c:v>
                </c:pt>
                <c:pt idx="1409">
                  <c:v>20025.43</c:v>
                </c:pt>
                <c:pt idx="1410">
                  <c:v>19681.857</c:v>
                </c:pt>
                <c:pt idx="1411">
                  <c:v>20025.43</c:v>
                </c:pt>
                <c:pt idx="1412">
                  <c:v>19681.857</c:v>
                </c:pt>
                <c:pt idx="1413">
                  <c:v>20025.43</c:v>
                </c:pt>
                <c:pt idx="1414">
                  <c:v>20025.43</c:v>
                </c:pt>
                <c:pt idx="1415">
                  <c:v>19681.857</c:v>
                </c:pt>
                <c:pt idx="1416">
                  <c:v>19681.857</c:v>
                </c:pt>
                <c:pt idx="1417">
                  <c:v>20025.43</c:v>
                </c:pt>
                <c:pt idx="1418">
                  <c:v>19681.857</c:v>
                </c:pt>
                <c:pt idx="1419">
                  <c:v>20025.43</c:v>
                </c:pt>
                <c:pt idx="1420">
                  <c:v>20025.43</c:v>
                </c:pt>
                <c:pt idx="1421">
                  <c:v>19681.857</c:v>
                </c:pt>
                <c:pt idx="1422">
                  <c:v>19681.857</c:v>
                </c:pt>
                <c:pt idx="1423">
                  <c:v>20166.918000000001</c:v>
                </c:pt>
                <c:pt idx="1424">
                  <c:v>20166.918000000001</c:v>
                </c:pt>
                <c:pt idx="1425">
                  <c:v>19681.857</c:v>
                </c:pt>
                <c:pt idx="1426">
                  <c:v>20166.918000000001</c:v>
                </c:pt>
                <c:pt idx="1427">
                  <c:v>19681.857</c:v>
                </c:pt>
                <c:pt idx="1428">
                  <c:v>20166.918000000001</c:v>
                </c:pt>
                <c:pt idx="1429">
                  <c:v>20166.918000000001</c:v>
                </c:pt>
                <c:pt idx="1430">
                  <c:v>20166.918000000001</c:v>
                </c:pt>
                <c:pt idx="1431">
                  <c:v>19681.857</c:v>
                </c:pt>
                <c:pt idx="1432">
                  <c:v>20166.918000000001</c:v>
                </c:pt>
                <c:pt idx="1433">
                  <c:v>19681.857</c:v>
                </c:pt>
                <c:pt idx="1434">
                  <c:v>20166.918000000001</c:v>
                </c:pt>
                <c:pt idx="1435">
                  <c:v>19681.857</c:v>
                </c:pt>
                <c:pt idx="1436">
                  <c:v>20166.918000000001</c:v>
                </c:pt>
                <c:pt idx="1437">
                  <c:v>19681.857</c:v>
                </c:pt>
                <c:pt idx="1438">
                  <c:v>20166.918000000001</c:v>
                </c:pt>
                <c:pt idx="1439">
                  <c:v>20166.918000000001</c:v>
                </c:pt>
                <c:pt idx="1440">
                  <c:v>19681.857</c:v>
                </c:pt>
                <c:pt idx="1441">
                  <c:v>19681.857</c:v>
                </c:pt>
                <c:pt idx="1442">
                  <c:v>19681.857</c:v>
                </c:pt>
                <c:pt idx="1443">
                  <c:v>20166.918000000001</c:v>
                </c:pt>
                <c:pt idx="1444">
                  <c:v>20166.918000000001</c:v>
                </c:pt>
                <c:pt idx="1445">
                  <c:v>19681.857</c:v>
                </c:pt>
                <c:pt idx="1446">
                  <c:v>20207.346000000001</c:v>
                </c:pt>
                <c:pt idx="1447">
                  <c:v>20207.346000000001</c:v>
                </c:pt>
                <c:pt idx="1448">
                  <c:v>20207.346000000001</c:v>
                </c:pt>
                <c:pt idx="1449">
                  <c:v>20207.346000000001</c:v>
                </c:pt>
                <c:pt idx="1450">
                  <c:v>20207.346000000001</c:v>
                </c:pt>
                <c:pt idx="1451">
                  <c:v>20207.346000000001</c:v>
                </c:pt>
                <c:pt idx="1452">
                  <c:v>19681.857</c:v>
                </c:pt>
                <c:pt idx="1453">
                  <c:v>20207.346000000001</c:v>
                </c:pt>
                <c:pt idx="1454">
                  <c:v>20207.346000000001</c:v>
                </c:pt>
                <c:pt idx="1455">
                  <c:v>19681.857</c:v>
                </c:pt>
                <c:pt idx="1456">
                  <c:v>19681.857</c:v>
                </c:pt>
                <c:pt idx="1457">
                  <c:v>20207.346000000001</c:v>
                </c:pt>
                <c:pt idx="1458">
                  <c:v>19681.857</c:v>
                </c:pt>
                <c:pt idx="1459">
                  <c:v>19681.857</c:v>
                </c:pt>
                <c:pt idx="1460">
                  <c:v>19681.857</c:v>
                </c:pt>
                <c:pt idx="1461">
                  <c:v>19681.857</c:v>
                </c:pt>
                <c:pt idx="1462">
                  <c:v>19681.857</c:v>
                </c:pt>
                <c:pt idx="1463">
                  <c:v>20207.346000000001</c:v>
                </c:pt>
                <c:pt idx="1464">
                  <c:v>20207.346000000001</c:v>
                </c:pt>
                <c:pt idx="1465">
                  <c:v>19681.857</c:v>
                </c:pt>
                <c:pt idx="1466">
                  <c:v>19681.857</c:v>
                </c:pt>
                <c:pt idx="1467">
                  <c:v>19681.857</c:v>
                </c:pt>
                <c:pt idx="1468">
                  <c:v>19681.857</c:v>
                </c:pt>
                <c:pt idx="1469">
                  <c:v>19681.857</c:v>
                </c:pt>
                <c:pt idx="1470">
                  <c:v>20207.346000000001</c:v>
                </c:pt>
                <c:pt idx="1471">
                  <c:v>20207.346000000001</c:v>
                </c:pt>
                <c:pt idx="1472">
                  <c:v>20207.346000000001</c:v>
                </c:pt>
                <c:pt idx="1473">
                  <c:v>20207.346000000001</c:v>
                </c:pt>
                <c:pt idx="1474">
                  <c:v>20207.346000000001</c:v>
                </c:pt>
                <c:pt idx="1475">
                  <c:v>20207.346000000001</c:v>
                </c:pt>
                <c:pt idx="1476">
                  <c:v>20207.346000000001</c:v>
                </c:pt>
                <c:pt idx="1477">
                  <c:v>19681.857</c:v>
                </c:pt>
                <c:pt idx="1478">
                  <c:v>19681.857</c:v>
                </c:pt>
                <c:pt idx="1479">
                  <c:v>19681.857</c:v>
                </c:pt>
                <c:pt idx="1480">
                  <c:v>20207.346000000001</c:v>
                </c:pt>
                <c:pt idx="1481">
                  <c:v>19681.857</c:v>
                </c:pt>
                <c:pt idx="1482">
                  <c:v>20207.346000000001</c:v>
                </c:pt>
                <c:pt idx="1483">
                  <c:v>20207.346000000001</c:v>
                </c:pt>
                <c:pt idx="1484">
                  <c:v>19681.857</c:v>
                </c:pt>
                <c:pt idx="1485">
                  <c:v>19681.857</c:v>
                </c:pt>
                <c:pt idx="1486">
                  <c:v>19681.857</c:v>
                </c:pt>
                <c:pt idx="1487">
                  <c:v>19681.857</c:v>
                </c:pt>
                <c:pt idx="1488">
                  <c:v>19681.857</c:v>
                </c:pt>
                <c:pt idx="1489">
                  <c:v>20207.346000000001</c:v>
                </c:pt>
                <c:pt idx="1490">
                  <c:v>19681.857</c:v>
                </c:pt>
                <c:pt idx="1491">
                  <c:v>20207.346000000001</c:v>
                </c:pt>
                <c:pt idx="1492">
                  <c:v>20207.346000000001</c:v>
                </c:pt>
                <c:pt idx="1493">
                  <c:v>20207.346000000001</c:v>
                </c:pt>
                <c:pt idx="1494">
                  <c:v>19681.857</c:v>
                </c:pt>
                <c:pt idx="1495">
                  <c:v>20207.346000000001</c:v>
                </c:pt>
                <c:pt idx="1496">
                  <c:v>20207.346000000001</c:v>
                </c:pt>
                <c:pt idx="1497">
                  <c:v>20207.346000000001</c:v>
                </c:pt>
                <c:pt idx="1498">
                  <c:v>19681.857</c:v>
                </c:pt>
                <c:pt idx="1499">
                  <c:v>19681.857</c:v>
                </c:pt>
                <c:pt idx="1500">
                  <c:v>20207.346000000001</c:v>
                </c:pt>
                <c:pt idx="1501">
                  <c:v>19681.857</c:v>
                </c:pt>
                <c:pt idx="1502">
                  <c:v>20207.346000000001</c:v>
                </c:pt>
                <c:pt idx="1503">
                  <c:v>19681.857</c:v>
                </c:pt>
                <c:pt idx="1504">
                  <c:v>19681.857</c:v>
                </c:pt>
                <c:pt idx="1505">
                  <c:v>20207.346000000001</c:v>
                </c:pt>
                <c:pt idx="1506">
                  <c:v>19681.857</c:v>
                </c:pt>
                <c:pt idx="1507">
                  <c:v>20207.346000000001</c:v>
                </c:pt>
                <c:pt idx="1508">
                  <c:v>19681.857</c:v>
                </c:pt>
                <c:pt idx="1509">
                  <c:v>19681.857</c:v>
                </c:pt>
                <c:pt idx="1510">
                  <c:v>19681.857</c:v>
                </c:pt>
                <c:pt idx="1511">
                  <c:v>20207.346000000001</c:v>
                </c:pt>
                <c:pt idx="1512">
                  <c:v>20207.346000000001</c:v>
                </c:pt>
                <c:pt idx="1513">
                  <c:v>20207.346000000001</c:v>
                </c:pt>
                <c:pt idx="1514">
                  <c:v>20207.346000000001</c:v>
                </c:pt>
                <c:pt idx="1515">
                  <c:v>19681.857</c:v>
                </c:pt>
                <c:pt idx="1516">
                  <c:v>19681.857</c:v>
                </c:pt>
                <c:pt idx="1517">
                  <c:v>20207.346000000001</c:v>
                </c:pt>
                <c:pt idx="1518">
                  <c:v>20207.346000000001</c:v>
                </c:pt>
                <c:pt idx="1519">
                  <c:v>19681.857</c:v>
                </c:pt>
                <c:pt idx="1520">
                  <c:v>19681.857</c:v>
                </c:pt>
                <c:pt idx="1521">
                  <c:v>19681.857</c:v>
                </c:pt>
                <c:pt idx="1522">
                  <c:v>20207.346000000001</c:v>
                </c:pt>
                <c:pt idx="1523">
                  <c:v>19681.857</c:v>
                </c:pt>
                <c:pt idx="1524">
                  <c:v>20207.346000000001</c:v>
                </c:pt>
                <c:pt idx="1525">
                  <c:v>19681.857</c:v>
                </c:pt>
                <c:pt idx="1526">
                  <c:v>20207.346000000001</c:v>
                </c:pt>
                <c:pt idx="1527">
                  <c:v>19681.857</c:v>
                </c:pt>
                <c:pt idx="1528">
                  <c:v>20207.346000000001</c:v>
                </c:pt>
                <c:pt idx="1529">
                  <c:v>20207.346000000001</c:v>
                </c:pt>
                <c:pt idx="1530">
                  <c:v>20207.346000000001</c:v>
                </c:pt>
                <c:pt idx="1531">
                  <c:v>19681.857</c:v>
                </c:pt>
                <c:pt idx="1532">
                  <c:v>20207.346000000001</c:v>
                </c:pt>
                <c:pt idx="1533">
                  <c:v>20207.346000000001</c:v>
                </c:pt>
                <c:pt idx="1534">
                  <c:v>19681.857</c:v>
                </c:pt>
                <c:pt idx="1535">
                  <c:v>19681.857</c:v>
                </c:pt>
                <c:pt idx="1536">
                  <c:v>20207.346000000001</c:v>
                </c:pt>
                <c:pt idx="1537">
                  <c:v>20207.346000000001</c:v>
                </c:pt>
                <c:pt idx="1538">
                  <c:v>20207.346000000001</c:v>
                </c:pt>
                <c:pt idx="1539">
                  <c:v>20207.346000000001</c:v>
                </c:pt>
                <c:pt idx="1540">
                  <c:v>20207.346000000001</c:v>
                </c:pt>
                <c:pt idx="1541">
                  <c:v>19681.857</c:v>
                </c:pt>
                <c:pt idx="1542">
                  <c:v>20207.346000000001</c:v>
                </c:pt>
                <c:pt idx="1543">
                  <c:v>20207.346000000001</c:v>
                </c:pt>
                <c:pt idx="1544">
                  <c:v>20207.346000000001</c:v>
                </c:pt>
                <c:pt idx="1545">
                  <c:v>20207.346000000001</c:v>
                </c:pt>
                <c:pt idx="1546">
                  <c:v>19681.857</c:v>
                </c:pt>
                <c:pt idx="1547">
                  <c:v>19681.857</c:v>
                </c:pt>
                <c:pt idx="1548">
                  <c:v>20207.346000000001</c:v>
                </c:pt>
                <c:pt idx="1549">
                  <c:v>20207.346000000001</c:v>
                </c:pt>
                <c:pt idx="1550">
                  <c:v>19681.857</c:v>
                </c:pt>
                <c:pt idx="1551">
                  <c:v>19681.857</c:v>
                </c:pt>
                <c:pt idx="1552">
                  <c:v>20207.346000000001</c:v>
                </c:pt>
                <c:pt idx="1553">
                  <c:v>20207.346000000001</c:v>
                </c:pt>
                <c:pt idx="1554">
                  <c:v>20207.346000000001</c:v>
                </c:pt>
                <c:pt idx="1555">
                  <c:v>20207.346000000001</c:v>
                </c:pt>
                <c:pt idx="1556">
                  <c:v>20207.346000000001</c:v>
                </c:pt>
                <c:pt idx="1557">
                  <c:v>19681.857</c:v>
                </c:pt>
                <c:pt idx="1558">
                  <c:v>20207.346000000001</c:v>
                </c:pt>
                <c:pt idx="1559">
                  <c:v>20207.346000000001</c:v>
                </c:pt>
                <c:pt idx="1560">
                  <c:v>19681.857</c:v>
                </c:pt>
                <c:pt idx="1561">
                  <c:v>19681.857</c:v>
                </c:pt>
                <c:pt idx="1562">
                  <c:v>20207.346000000001</c:v>
                </c:pt>
                <c:pt idx="1563">
                  <c:v>19681.857</c:v>
                </c:pt>
                <c:pt idx="1564">
                  <c:v>19681.857</c:v>
                </c:pt>
                <c:pt idx="1565">
                  <c:v>20207.346000000001</c:v>
                </c:pt>
                <c:pt idx="1566">
                  <c:v>19681.857</c:v>
                </c:pt>
                <c:pt idx="1567">
                  <c:v>20207.346000000001</c:v>
                </c:pt>
                <c:pt idx="1568">
                  <c:v>20207.346000000001</c:v>
                </c:pt>
                <c:pt idx="1569">
                  <c:v>20207.346000000001</c:v>
                </c:pt>
                <c:pt idx="1570">
                  <c:v>19681.857</c:v>
                </c:pt>
                <c:pt idx="1571">
                  <c:v>19681.857</c:v>
                </c:pt>
                <c:pt idx="1572">
                  <c:v>19681.857</c:v>
                </c:pt>
                <c:pt idx="1573">
                  <c:v>20207.346000000001</c:v>
                </c:pt>
                <c:pt idx="1574">
                  <c:v>20207.346000000001</c:v>
                </c:pt>
                <c:pt idx="1575">
                  <c:v>19681.857</c:v>
                </c:pt>
                <c:pt idx="1576">
                  <c:v>20207.346000000001</c:v>
                </c:pt>
                <c:pt idx="1577">
                  <c:v>20207.346000000001</c:v>
                </c:pt>
                <c:pt idx="1578">
                  <c:v>19681.857</c:v>
                </c:pt>
                <c:pt idx="1579">
                  <c:v>19681.857</c:v>
                </c:pt>
                <c:pt idx="1580">
                  <c:v>19681.857</c:v>
                </c:pt>
                <c:pt idx="1581">
                  <c:v>19681.857</c:v>
                </c:pt>
                <c:pt idx="1582">
                  <c:v>19681.857</c:v>
                </c:pt>
                <c:pt idx="1583">
                  <c:v>19681.857</c:v>
                </c:pt>
                <c:pt idx="1584">
                  <c:v>19681.857</c:v>
                </c:pt>
                <c:pt idx="1585">
                  <c:v>20207.346000000001</c:v>
                </c:pt>
                <c:pt idx="1586">
                  <c:v>20207.346000000001</c:v>
                </c:pt>
                <c:pt idx="1587">
                  <c:v>19681.857</c:v>
                </c:pt>
                <c:pt idx="1588">
                  <c:v>20207.346000000001</c:v>
                </c:pt>
                <c:pt idx="1589">
                  <c:v>20207.346000000001</c:v>
                </c:pt>
                <c:pt idx="1590">
                  <c:v>20207.346000000001</c:v>
                </c:pt>
                <c:pt idx="1591">
                  <c:v>19681.857</c:v>
                </c:pt>
                <c:pt idx="1592">
                  <c:v>19681.857</c:v>
                </c:pt>
                <c:pt idx="1593">
                  <c:v>20207.346000000001</c:v>
                </c:pt>
                <c:pt idx="1594">
                  <c:v>20207.346000000001</c:v>
                </c:pt>
                <c:pt idx="1595">
                  <c:v>20207.346000000001</c:v>
                </c:pt>
                <c:pt idx="1596">
                  <c:v>19681.857</c:v>
                </c:pt>
                <c:pt idx="1597">
                  <c:v>20207.346000000001</c:v>
                </c:pt>
                <c:pt idx="1598">
                  <c:v>20207.346000000001</c:v>
                </c:pt>
                <c:pt idx="1599">
                  <c:v>19681.857</c:v>
                </c:pt>
                <c:pt idx="1600">
                  <c:v>19681.857</c:v>
                </c:pt>
                <c:pt idx="1601">
                  <c:v>19681.857</c:v>
                </c:pt>
                <c:pt idx="1602">
                  <c:v>19681.857</c:v>
                </c:pt>
                <c:pt idx="1603">
                  <c:v>19681.857</c:v>
                </c:pt>
                <c:pt idx="1604">
                  <c:v>19681.857</c:v>
                </c:pt>
                <c:pt idx="1605">
                  <c:v>20207.346000000001</c:v>
                </c:pt>
                <c:pt idx="1606">
                  <c:v>20207.346000000001</c:v>
                </c:pt>
                <c:pt idx="1607">
                  <c:v>19681.857</c:v>
                </c:pt>
                <c:pt idx="1608">
                  <c:v>20207.346000000001</c:v>
                </c:pt>
                <c:pt idx="1609">
                  <c:v>19681.857</c:v>
                </c:pt>
                <c:pt idx="1610">
                  <c:v>20207.346000000001</c:v>
                </c:pt>
                <c:pt idx="1611">
                  <c:v>19681.857</c:v>
                </c:pt>
                <c:pt idx="1612">
                  <c:v>19681.857</c:v>
                </c:pt>
                <c:pt idx="1613">
                  <c:v>19681.857</c:v>
                </c:pt>
                <c:pt idx="1614">
                  <c:v>19681.857</c:v>
                </c:pt>
                <c:pt idx="1615">
                  <c:v>19681.857</c:v>
                </c:pt>
                <c:pt idx="1616">
                  <c:v>19681.857</c:v>
                </c:pt>
                <c:pt idx="1617">
                  <c:v>20207.346000000001</c:v>
                </c:pt>
                <c:pt idx="1618">
                  <c:v>20207.346000000001</c:v>
                </c:pt>
                <c:pt idx="1619">
                  <c:v>19681.857</c:v>
                </c:pt>
                <c:pt idx="1620">
                  <c:v>19681.857</c:v>
                </c:pt>
                <c:pt idx="1621">
                  <c:v>20207.346000000001</c:v>
                </c:pt>
                <c:pt idx="1622">
                  <c:v>20207.346000000001</c:v>
                </c:pt>
                <c:pt idx="1623">
                  <c:v>19681.857</c:v>
                </c:pt>
                <c:pt idx="1624">
                  <c:v>19681.857</c:v>
                </c:pt>
                <c:pt idx="1625">
                  <c:v>19681.857</c:v>
                </c:pt>
                <c:pt idx="1626">
                  <c:v>19681.857</c:v>
                </c:pt>
                <c:pt idx="1627">
                  <c:v>19681.857</c:v>
                </c:pt>
                <c:pt idx="1628">
                  <c:v>19681.857</c:v>
                </c:pt>
                <c:pt idx="1629">
                  <c:v>20207.346000000001</c:v>
                </c:pt>
                <c:pt idx="1630">
                  <c:v>20207.346000000001</c:v>
                </c:pt>
                <c:pt idx="1631">
                  <c:v>20207.346000000001</c:v>
                </c:pt>
                <c:pt idx="1632">
                  <c:v>20207.346000000001</c:v>
                </c:pt>
                <c:pt idx="1633">
                  <c:v>19560.610999999968</c:v>
                </c:pt>
                <c:pt idx="1634">
                  <c:v>19560.610999999968</c:v>
                </c:pt>
                <c:pt idx="1635">
                  <c:v>19560.610999999968</c:v>
                </c:pt>
                <c:pt idx="1636">
                  <c:v>19560.610999999968</c:v>
                </c:pt>
                <c:pt idx="1637">
                  <c:v>19560.610999999968</c:v>
                </c:pt>
                <c:pt idx="1638">
                  <c:v>20207.346000000001</c:v>
                </c:pt>
                <c:pt idx="1639">
                  <c:v>20207.346000000001</c:v>
                </c:pt>
                <c:pt idx="1640">
                  <c:v>19560.610999999968</c:v>
                </c:pt>
                <c:pt idx="1641">
                  <c:v>20207.346000000001</c:v>
                </c:pt>
                <c:pt idx="1642">
                  <c:v>19560.610999999968</c:v>
                </c:pt>
                <c:pt idx="1643">
                  <c:v>19560.610999999968</c:v>
                </c:pt>
                <c:pt idx="1644">
                  <c:v>19560.610999999968</c:v>
                </c:pt>
                <c:pt idx="1645">
                  <c:v>19560.610999999968</c:v>
                </c:pt>
                <c:pt idx="1646">
                  <c:v>19560.610999999968</c:v>
                </c:pt>
                <c:pt idx="1647">
                  <c:v>19560.610999999968</c:v>
                </c:pt>
                <c:pt idx="1648">
                  <c:v>19560.610999999968</c:v>
                </c:pt>
                <c:pt idx="1649">
                  <c:v>20207.346000000001</c:v>
                </c:pt>
                <c:pt idx="1650">
                  <c:v>20207.346000000001</c:v>
                </c:pt>
                <c:pt idx="1651">
                  <c:v>19560.610999999968</c:v>
                </c:pt>
                <c:pt idx="1652">
                  <c:v>19560.610999999968</c:v>
                </c:pt>
                <c:pt idx="1653">
                  <c:v>19560.610999999968</c:v>
                </c:pt>
                <c:pt idx="1654">
                  <c:v>19560.610999999968</c:v>
                </c:pt>
                <c:pt idx="1655">
                  <c:v>19560.610999999968</c:v>
                </c:pt>
                <c:pt idx="1656">
                  <c:v>20247.775000000001</c:v>
                </c:pt>
                <c:pt idx="1657">
                  <c:v>19560.610999999968</c:v>
                </c:pt>
                <c:pt idx="1658">
                  <c:v>19560.610999999968</c:v>
                </c:pt>
                <c:pt idx="1659">
                  <c:v>20106.278999999999</c:v>
                </c:pt>
                <c:pt idx="1660">
                  <c:v>20106.278999999999</c:v>
                </c:pt>
                <c:pt idx="1661">
                  <c:v>20106.278999999999</c:v>
                </c:pt>
                <c:pt idx="1662">
                  <c:v>20106.278999999999</c:v>
                </c:pt>
                <c:pt idx="1663">
                  <c:v>20106.278999999999</c:v>
                </c:pt>
                <c:pt idx="1664">
                  <c:v>19560.610999999968</c:v>
                </c:pt>
                <c:pt idx="1665">
                  <c:v>19560.610999999968</c:v>
                </c:pt>
                <c:pt idx="1666">
                  <c:v>20106.278999999999</c:v>
                </c:pt>
                <c:pt idx="1667">
                  <c:v>20106.278999999999</c:v>
                </c:pt>
                <c:pt idx="1668">
                  <c:v>20106.278999999999</c:v>
                </c:pt>
                <c:pt idx="1669">
                  <c:v>20106.278999999999</c:v>
                </c:pt>
                <c:pt idx="1670">
                  <c:v>20106.278999999999</c:v>
                </c:pt>
                <c:pt idx="1671">
                  <c:v>20106.278999999999</c:v>
                </c:pt>
                <c:pt idx="1672">
                  <c:v>20106.278999999999</c:v>
                </c:pt>
                <c:pt idx="1673">
                  <c:v>19560.610999999968</c:v>
                </c:pt>
                <c:pt idx="1674">
                  <c:v>19560.610999999968</c:v>
                </c:pt>
                <c:pt idx="1675">
                  <c:v>19560.610999999968</c:v>
                </c:pt>
                <c:pt idx="1676">
                  <c:v>20106.278999999999</c:v>
                </c:pt>
                <c:pt idx="1677">
                  <c:v>20106.278999999999</c:v>
                </c:pt>
                <c:pt idx="1678">
                  <c:v>19560.610999999968</c:v>
                </c:pt>
                <c:pt idx="1679">
                  <c:v>19560.610999999968</c:v>
                </c:pt>
                <c:pt idx="1680">
                  <c:v>20106.278999999999</c:v>
                </c:pt>
                <c:pt idx="1681">
                  <c:v>20106.278999999999</c:v>
                </c:pt>
                <c:pt idx="1682">
                  <c:v>19560.610999999968</c:v>
                </c:pt>
                <c:pt idx="1683">
                  <c:v>20106.278999999999</c:v>
                </c:pt>
                <c:pt idx="1684">
                  <c:v>19560.610999999968</c:v>
                </c:pt>
                <c:pt idx="1685">
                  <c:v>20106.278999999999</c:v>
                </c:pt>
                <c:pt idx="1686">
                  <c:v>19560.610999999968</c:v>
                </c:pt>
                <c:pt idx="1687">
                  <c:v>20106.278999999999</c:v>
                </c:pt>
                <c:pt idx="1688">
                  <c:v>19560.610999999968</c:v>
                </c:pt>
                <c:pt idx="1689">
                  <c:v>19560.610999999968</c:v>
                </c:pt>
                <c:pt idx="1690">
                  <c:v>20106.278999999999</c:v>
                </c:pt>
                <c:pt idx="1691">
                  <c:v>20106.278999999999</c:v>
                </c:pt>
                <c:pt idx="1692">
                  <c:v>19560.610999999968</c:v>
                </c:pt>
                <c:pt idx="1693">
                  <c:v>20106.278999999999</c:v>
                </c:pt>
                <c:pt idx="1694">
                  <c:v>20106.278999999999</c:v>
                </c:pt>
                <c:pt idx="1695">
                  <c:v>19560.610999999968</c:v>
                </c:pt>
                <c:pt idx="1696">
                  <c:v>20106.278999999999</c:v>
                </c:pt>
                <c:pt idx="1697">
                  <c:v>19560.610999999968</c:v>
                </c:pt>
                <c:pt idx="1698">
                  <c:v>19560.610999999968</c:v>
                </c:pt>
                <c:pt idx="1699">
                  <c:v>20106.278999999999</c:v>
                </c:pt>
                <c:pt idx="1700">
                  <c:v>20106.278999999999</c:v>
                </c:pt>
                <c:pt idx="1701">
                  <c:v>19560.610999999968</c:v>
                </c:pt>
                <c:pt idx="1702">
                  <c:v>20106.278999999999</c:v>
                </c:pt>
                <c:pt idx="1703">
                  <c:v>19560.610999999968</c:v>
                </c:pt>
                <c:pt idx="1704">
                  <c:v>20106.278999999999</c:v>
                </c:pt>
                <c:pt idx="1705">
                  <c:v>19560.610999999968</c:v>
                </c:pt>
                <c:pt idx="1706">
                  <c:v>19560.610999999968</c:v>
                </c:pt>
                <c:pt idx="1707">
                  <c:v>20106.278999999999</c:v>
                </c:pt>
                <c:pt idx="1708">
                  <c:v>19560.610999999968</c:v>
                </c:pt>
                <c:pt idx="1709">
                  <c:v>20106.278999999999</c:v>
                </c:pt>
                <c:pt idx="1710">
                  <c:v>19560.610999999968</c:v>
                </c:pt>
                <c:pt idx="1711">
                  <c:v>20106.278999999999</c:v>
                </c:pt>
                <c:pt idx="1712">
                  <c:v>20106.278999999999</c:v>
                </c:pt>
                <c:pt idx="1713">
                  <c:v>20106.278999999999</c:v>
                </c:pt>
                <c:pt idx="1714">
                  <c:v>20106.278999999999</c:v>
                </c:pt>
                <c:pt idx="1715">
                  <c:v>20106.278999999999</c:v>
                </c:pt>
                <c:pt idx="1716">
                  <c:v>20106.278999999999</c:v>
                </c:pt>
                <c:pt idx="1717">
                  <c:v>19560.610999999968</c:v>
                </c:pt>
                <c:pt idx="1718">
                  <c:v>19560.610999999968</c:v>
                </c:pt>
                <c:pt idx="1719">
                  <c:v>20106.278999999999</c:v>
                </c:pt>
                <c:pt idx="1720">
                  <c:v>20106.278999999999</c:v>
                </c:pt>
                <c:pt idx="1721">
                  <c:v>19560.610999999968</c:v>
                </c:pt>
                <c:pt idx="1722">
                  <c:v>20106.278999999999</c:v>
                </c:pt>
                <c:pt idx="1723">
                  <c:v>20106.278999999999</c:v>
                </c:pt>
                <c:pt idx="1724">
                  <c:v>19560.610999999968</c:v>
                </c:pt>
                <c:pt idx="1725">
                  <c:v>19560.610999999968</c:v>
                </c:pt>
                <c:pt idx="1726">
                  <c:v>19560.610999999968</c:v>
                </c:pt>
                <c:pt idx="1727">
                  <c:v>19560.610999999968</c:v>
                </c:pt>
                <c:pt idx="1728">
                  <c:v>19560.610999999968</c:v>
                </c:pt>
                <c:pt idx="1729">
                  <c:v>19560.610999999968</c:v>
                </c:pt>
                <c:pt idx="1730">
                  <c:v>19560.610999999968</c:v>
                </c:pt>
                <c:pt idx="1731">
                  <c:v>19560.610999999968</c:v>
                </c:pt>
                <c:pt idx="1732">
                  <c:v>19560.610999999968</c:v>
                </c:pt>
                <c:pt idx="1733">
                  <c:v>19580.817999999996</c:v>
                </c:pt>
                <c:pt idx="1734">
                  <c:v>20106.278999999999</c:v>
                </c:pt>
                <c:pt idx="1735">
                  <c:v>19580.817999999996</c:v>
                </c:pt>
                <c:pt idx="1736">
                  <c:v>20106.278999999999</c:v>
                </c:pt>
                <c:pt idx="1737">
                  <c:v>19580.817999999996</c:v>
                </c:pt>
                <c:pt idx="1738">
                  <c:v>20106.278999999999</c:v>
                </c:pt>
                <c:pt idx="1739">
                  <c:v>20106.278999999999</c:v>
                </c:pt>
                <c:pt idx="1740">
                  <c:v>19580.817999999996</c:v>
                </c:pt>
                <c:pt idx="1741">
                  <c:v>19580.817999999996</c:v>
                </c:pt>
                <c:pt idx="1742">
                  <c:v>19580.817999999996</c:v>
                </c:pt>
                <c:pt idx="1743">
                  <c:v>20106.278999999999</c:v>
                </c:pt>
                <c:pt idx="1744">
                  <c:v>20106.278999999999</c:v>
                </c:pt>
                <c:pt idx="1745">
                  <c:v>19580.817999999996</c:v>
                </c:pt>
                <c:pt idx="1746">
                  <c:v>19580.817999999996</c:v>
                </c:pt>
                <c:pt idx="1747">
                  <c:v>19580.817999999996</c:v>
                </c:pt>
                <c:pt idx="1748">
                  <c:v>19580.817999999996</c:v>
                </c:pt>
                <c:pt idx="1749">
                  <c:v>19580.817999999996</c:v>
                </c:pt>
                <c:pt idx="1750">
                  <c:v>20106.278999999999</c:v>
                </c:pt>
                <c:pt idx="1751">
                  <c:v>20106.278999999999</c:v>
                </c:pt>
                <c:pt idx="1752">
                  <c:v>19580.817999999996</c:v>
                </c:pt>
                <c:pt idx="1753">
                  <c:v>19580.817999999996</c:v>
                </c:pt>
                <c:pt idx="1754">
                  <c:v>20106.278999999999</c:v>
                </c:pt>
                <c:pt idx="1755">
                  <c:v>19752.588000000025</c:v>
                </c:pt>
                <c:pt idx="1756">
                  <c:v>20106.278999999999</c:v>
                </c:pt>
                <c:pt idx="1757">
                  <c:v>20106.278999999999</c:v>
                </c:pt>
                <c:pt idx="1758">
                  <c:v>20106.278999999999</c:v>
                </c:pt>
                <c:pt idx="1759">
                  <c:v>20106.278999999999</c:v>
                </c:pt>
                <c:pt idx="1760">
                  <c:v>20106.278999999999</c:v>
                </c:pt>
                <c:pt idx="1761">
                  <c:v>19752.588000000025</c:v>
                </c:pt>
                <c:pt idx="1762">
                  <c:v>20106.278999999999</c:v>
                </c:pt>
                <c:pt idx="1763">
                  <c:v>20106.278999999999</c:v>
                </c:pt>
                <c:pt idx="1764">
                  <c:v>19752.588000000025</c:v>
                </c:pt>
                <c:pt idx="1765">
                  <c:v>20106.278999999999</c:v>
                </c:pt>
                <c:pt idx="1766">
                  <c:v>20106.278999999999</c:v>
                </c:pt>
                <c:pt idx="1767">
                  <c:v>19752.588000000025</c:v>
                </c:pt>
                <c:pt idx="1768">
                  <c:v>19752.588000000025</c:v>
                </c:pt>
                <c:pt idx="1769">
                  <c:v>19752.588000000025</c:v>
                </c:pt>
                <c:pt idx="1770">
                  <c:v>20106.278999999999</c:v>
                </c:pt>
                <c:pt idx="1771">
                  <c:v>20106.278999999999</c:v>
                </c:pt>
                <c:pt idx="1772">
                  <c:v>19752.588000000025</c:v>
                </c:pt>
                <c:pt idx="1773">
                  <c:v>20106.278999999999</c:v>
                </c:pt>
                <c:pt idx="1774">
                  <c:v>19752.588000000025</c:v>
                </c:pt>
                <c:pt idx="1775">
                  <c:v>20106.278999999999</c:v>
                </c:pt>
                <c:pt idx="1776">
                  <c:v>20106.278999999999</c:v>
                </c:pt>
                <c:pt idx="1777">
                  <c:v>20106.278999999999</c:v>
                </c:pt>
                <c:pt idx="1778">
                  <c:v>19752.588000000025</c:v>
                </c:pt>
                <c:pt idx="1779">
                  <c:v>20106.278999999999</c:v>
                </c:pt>
                <c:pt idx="1780">
                  <c:v>19752.588000000025</c:v>
                </c:pt>
                <c:pt idx="1781">
                  <c:v>19752.588000000025</c:v>
                </c:pt>
                <c:pt idx="1782">
                  <c:v>20106.278999999999</c:v>
                </c:pt>
                <c:pt idx="1783">
                  <c:v>20106.278999999999</c:v>
                </c:pt>
                <c:pt idx="1784">
                  <c:v>19752.588000000025</c:v>
                </c:pt>
                <c:pt idx="1785">
                  <c:v>20106.278999999999</c:v>
                </c:pt>
                <c:pt idx="1786">
                  <c:v>20106.278999999999</c:v>
                </c:pt>
                <c:pt idx="1787">
                  <c:v>20106.278999999999</c:v>
                </c:pt>
                <c:pt idx="1788">
                  <c:v>19752.588000000025</c:v>
                </c:pt>
                <c:pt idx="1789">
                  <c:v>20106.278999999999</c:v>
                </c:pt>
                <c:pt idx="1790">
                  <c:v>19752.588000000025</c:v>
                </c:pt>
                <c:pt idx="1791">
                  <c:v>20106.278999999999</c:v>
                </c:pt>
                <c:pt idx="1792">
                  <c:v>20106.278999999999</c:v>
                </c:pt>
                <c:pt idx="1793">
                  <c:v>19752.588000000025</c:v>
                </c:pt>
                <c:pt idx="1794">
                  <c:v>19752.588000000025</c:v>
                </c:pt>
                <c:pt idx="1795">
                  <c:v>19752.588000000025</c:v>
                </c:pt>
                <c:pt idx="1796">
                  <c:v>20106.278999999999</c:v>
                </c:pt>
                <c:pt idx="1797">
                  <c:v>20106.278999999999</c:v>
                </c:pt>
                <c:pt idx="1798">
                  <c:v>20106.278999999999</c:v>
                </c:pt>
                <c:pt idx="1799">
                  <c:v>19782.900000000001</c:v>
                </c:pt>
                <c:pt idx="1800">
                  <c:v>19782.900000000001</c:v>
                </c:pt>
                <c:pt idx="1801">
                  <c:v>20106.278999999999</c:v>
                </c:pt>
                <c:pt idx="1802">
                  <c:v>19782.900000000001</c:v>
                </c:pt>
                <c:pt idx="1803">
                  <c:v>20106.278999999999</c:v>
                </c:pt>
                <c:pt idx="1804">
                  <c:v>19782.900000000001</c:v>
                </c:pt>
                <c:pt idx="1805">
                  <c:v>19782.900000000001</c:v>
                </c:pt>
                <c:pt idx="1806">
                  <c:v>20106.278999999999</c:v>
                </c:pt>
                <c:pt idx="1807">
                  <c:v>20106.278999999999</c:v>
                </c:pt>
                <c:pt idx="1808">
                  <c:v>19782.900000000001</c:v>
                </c:pt>
                <c:pt idx="1809">
                  <c:v>20106.278999999999</c:v>
                </c:pt>
                <c:pt idx="1810">
                  <c:v>20106.278999999999</c:v>
                </c:pt>
                <c:pt idx="1811">
                  <c:v>20106.278999999999</c:v>
                </c:pt>
                <c:pt idx="1812">
                  <c:v>19782.900000000001</c:v>
                </c:pt>
                <c:pt idx="1813">
                  <c:v>19782.900000000001</c:v>
                </c:pt>
                <c:pt idx="1814">
                  <c:v>20106.278999999999</c:v>
                </c:pt>
                <c:pt idx="1815">
                  <c:v>20106.278999999999</c:v>
                </c:pt>
                <c:pt idx="1816">
                  <c:v>20106.278999999999</c:v>
                </c:pt>
                <c:pt idx="1817">
                  <c:v>20106.278999999999</c:v>
                </c:pt>
                <c:pt idx="1818">
                  <c:v>20106.278999999999</c:v>
                </c:pt>
                <c:pt idx="1819">
                  <c:v>19782.900000000001</c:v>
                </c:pt>
                <c:pt idx="1820">
                  <c:v>19782.900000000001</c:v>
                </c:pt>
                <c:pt idx="1821">
                  <c:v>20106.278999999999</c:v>
                </c:pt>
                <c:pt idx="1822">
                  <c:v>20106.278999999999</c:v>
                </c:pt>
                <c:pt idx="1823">
                  <c:v>20106.278999999999</c:v>
                </c:pt>
                <c:pt idx="1824">
                  <c:v>19782.900000000001</c:v>
                </c:pt>
                <c:pt idx="1825">
                  <c:v>20106.278999999999</c:v>
                </c:pt>
                <c:pt idx="1826">
                  <c:v>20106.278999999999</c:v>
                </c:pt>
                <c:pt idx="1827">
                  <c:v>19782.900000000001</c:v>
                </c:pt>
                <c:pt idx="1828">
                  <c:v>19782.900000000001</c:v>
                </c:pt>
                <c:pt idx="1829">
                  <c:v>19782.900000000001</c:v>
                </c:pt>
                <c:pt idx="1830">
                  <c:v>19782.900000000001</c:v>
                </c:pt>
                <c:pt idx="1831">
                  <c:v>20106.278999999999</c:v>
                </c:pt>
                <c:pt idx="1832">
                  <c:v>19782.900000000001</c:v>
                </c:pt>
                <c:pt idx="1833">
                  <c:v>19782.900000000001</c:v>
                </c:pt>
                <c:pt idx="1834">
                  <c:v>20106.278999999999</c:v>
                </c:pt>
                <c:pt idx="1835">
                  <c:v>19782.900000000001</c:v>
                </c:pt>
                <c:pt idx="1836">
                  <c:v>20106.278999999999</c:v>
                </c:pt>
                <c:pt idx="1837">
                  <c:v>20106.278999999999</c:v>
                </c:pt>
                <c:pt idx="1838">
                  <c:v>20106.278999999999</c:v>
                </c:pt>
                <c:pt idx="1839">
                  <c:v>19782.900000000001</c:v>
                </c:pt>
                <c:pt idx="1840">
                  <c:v>19782.900000000001</c:v>
                </c:pt>
                <c:pt idx="1841">
                  <c:v>20106.278999999999</c:v>
                </c:pt>
                <c:pt idx="1842">
                  <c:v>20106.278999999999</c:v>
                </c:pt>
                <c:pt idx="1843">
                  <c:v>20106.278999999999</c:v>
                </c:pt>
                <c:pt idx="1844">
                  <c:v>20106.278999999999</c:v>
                </c:pt>
                <c:pt idx="1845">
                  <c:v>20106.278999999999</c:v>
                </c:pt>
                <c:pt idx="1846">
                  <c:v>20106.278999999999</c:v>
                </c:pt>
                <c:pt idx="1847">
                  <c:v>19782.900000000001</c:v>
                </c:pt>
                <c:pt idx="1848">
                  <c:v>20106.278999999999</c:v>
                </c:pt>
                <c:pt idx="1849">
                  <c:v>20106.278999999999</c:v>
                </c:pt>
                <c:pt idx="1850">
                  <c:v>20106.278999999999</c:v>
                </c:pt>
                <c:pt idx="1851">
                  <c:v>20106.278999999999</c:v>
                </c:pt>
                <c:pt idx="1852">
                  <c:v>19782.900000000001</c:v>
                </c:pt>
                <c:pt idx="1853">
                  <c:v>20106.278999999999</c:v>
                </c:pt>
                <c:pt idx="1854">
                  <c:v>20106.278999999999</c:v>
                </c:pt>
                <c:pt idx="1855">
                  <c:v>20106.278999999999</c:v>
                </c:pt>
                <c:pt idx="1856">
                  <c:v>19782.900000000001</c:v>
                </c:pt>
                <c:pt idx="1857">
                  <c:v>19782.900000000001</c:v>
                </c:pt>
                <c:pt idx="1858">
                  <c:v>20106.278999999999</c:v>
                </c:pt>
                <c:pt idx="1859">
                  <c:v>20106.278999999999</c:v>
                </c:pt>
                <c:pt idx="1860">
                  <c:v>20106.278999999999</c:v>
                </c:pt>
                <c:pt idx="1861">
                  <c:v>20106.278999999999</c:v>
                </c:pt>
                <c:pt idx="1862">
                  <c:v>20106.278999999999</c:v>
                </c:pt>
                <c:pt idx="1863">
                  <c:v>20106.278999999999</c:v>
                </c:pt>
                <c:pt idx="1864">
                  <c:v>19782.900000000001</c:v>
                </c:pt>
                <c:pt idx="1865">
                  <c:v>19782.900000000001</c:v>
                </c:pt>
                <c:pt idx="1866">
                  <c:v>19782.900000000001</c:v>
                </c:pt>
                <c:pt idx="1867">
                  <c:v>19853.634999999969</c:v>
                </c:pt>
                <c:pt idx="1868">
                  <c:v>20106.278999999999</c:v>
                </c:pt>
                <c:pt idx="1869">
                  <c:v>19853.634999999969</c:v>
                </c:pt>
                <c:pt idx="1870">
                  <c:v>20106.278999999999</c:v>
                </c:pt>
                <c:pt idx="1871">
                  <c:v>20106.278999999999</c:v>
                </c:pt>
                <c:pt idx="1872">
                  <c:v>20106.278999999999</c:v>
                </c:pt>
                <c:pt idx="1873">
                  <c:v>20106.278999999999</c:v>
                </c:pt>
                <c:pt idx="1874">
                  <c:v>19853.634999999969</c:v>
                </c:pt>
                <c:pt idx="1875">
                  <c:v>20106.278999999999</c:v>
                </c:pt>
                <c:pt idx="1876">
                  <c:v>19853.634999999969</c:v>
                </c:pt>
                <c:pt idx="1877">
                  <c:v>20106.278999999999</c:v>
                </c:pt>
                <c:pt idx="1878">
                  <c:v>20106.278999999999</c:v>
                </c:pt>
                <c:pt idx="1879">
                  <c:v>19853.634999999969</c:v>
                </c:pt>
                <c:pt idx="1880">
                  <c:v>20106.278999999999</c:v>
                </c:pt>
                <c:pt idx="1881">
                  <c:v>20106.278999999999</c:v>
                </c:pt>
                <c:pt idx="1882">
                  <c:v>20106.278999999999</c:v>
                </c:pt>
                <c:pt idx="1883">
                  <c:v>19853.634999999969</c:v>
                </c:pt>
                <c:pt idx="1884">
                  <c:v>19853.634999999969</c:v>
                </c:pt>
                <c:pt idx="1885">
                  <c:v>19853.634999999969</c:v>
                </c:pt>
                <c:pt idx="1886">
                  <c:v>20106.278999999999</c:v>
                </c:pt>
                <c:pt idx="1887">
                  <c:v>20106.278999999999</c:v>
                </c:pt>
                <c:pt idx="1888">
                  <c:v>20106.278999999999</c:v>
                </c:pt>
                <c:pt idx="1889">
                  <c:v>20106.278999999999</c:v>
                </c:pt>
                <c:pt idx="1890">
                  <c:v>20106.278999999999</c:v>
                </c:pt>
                <c:pt idx="1891">
                  <c:v>20106.278999999999</c:v>
                </c:pt>
                <c:pt idx="1892">
                  <c:v>20106.278999999999</c:v>
                </c:pt>
                <c:pt idx="1893">
                  <c:v>20106.278999999999</c:v>
                </c:pt>
                <c:pt idx="1894">
                  <c:v>20106.278999999999</c:v>
                </c:pt>
                <c:pt idx="1895">
                  <c:v>20106.278999999999</c:v>
                </c:pt>
                <c:pt idx="1896">
                  <c:v>20106.278999999999</c:v>
                </c:pt>
                <c:pt idx="1897">
                  <c:v>20106.278999999999</c:v>
                </c:pt>
                <c:pt idx="1898">
                  <c:v>20106.278999999999</c:v>
                </c:pt>
                <c:pt idx="1899">
                  <c:v>20106.278999999999</c:v>
                </c:pt>
                <c:pt idx="1900">
                  <c:v>20106.278999999999</c:v>
                </c:pt>
                <c:pt idx="1901">
                  <c:v>20106.278999999999</c:v>
                </c:pt>
                <c:pt idx="1902">
                  <c:v>20106.278999999999</c:v>
                </c:pt>
                <c:pt idx="1903">
                  <c:v>20106.278999999999</c:v>
                </c:pt>
                <c:pt idx="1904">
                  <c:v>20106.278999999999</c:v>
                </c:pt>
                <c:pt idx="1905">
                  <c:v>20106.278999999999</c:v>
                </c:pt>
                <c:pt idx="1906">
                  <c:v>20106.278999999999</c:v>
                </c:pt>
                <c:pt idx="1907">
                  <c:v>20106.278999999999</c:v>
                </c:pt>
                <c:pt idx="1908">
                  <c:v>20106.278999999999</c:v>
                </c:pt>
                <c:pt idx="1909">
                  <c:v>20106.278999999999</c:v>
                </c:pt>
                <c:pt idx="1910">
                  <c:v>20106.278999999999</c:v>
                </c:pt>
                <c:pt idx="1911">
                  <c:v>20106.278999999999</c:v>
                </c:pt>
                <c:pt idx="1912">
                  <c:v>20106.278999999999</c:v>
                </c:pt>
                <c:pt idx="1913">
                  <c:v>20106.278999999999</c:v>
                </c:pt>
                <c:pt idx="1914">
                  <c:v>20106.278999999999</c:v>
                </c:pt>
                <c:pt idx="1915">
                  <c:v>20106.278999999999</c:v>
                </c:pt>
                <c:pt idx="1916">
                  <c:v>20106.278999999999</c:v>
                </c:pt>
                <c:pt idx="1917">
                  <c:v>20106.278999999999</c:v>
                </c:pt>
                <c:pt idx="1918">
                  <c:v>20106.278999999999</c:v>
                </c:pt>
                <c:pt idx="1919">
                  <c:v>20106.278999999999</c:v>
                </c:pt>
                <c:pt idx="1920">
                  <c:v>20106.278999999999</c:v>
                </c:pt>
                <c:pt idx="1921">
                  <c:v>20106.278999999999</c:v>
                </c:pt>
                <c:pt idx="1922">
                  <c:v>20106.278999999999</c:v>
                </c:pt>
                <c:pt idx="1923">
                  <c:v>20106.278999999999</c:v>
                </c:pt>
                <c:pt idx="1924">
                  <c:v>20106.278999999999</c:v>
                </c:pt>
                <c:pt idx="1925">
                  <c:v>20106.278999999999</c:v>
                </c:pt>
                <c:pt idx="1926">
                  <c:v>20106.278999999999</c:v>
                </c:pt>
                <c:pt idx="1927">
                  <c:v>20106.278999999999</c:v>
                </c:pt>
                <c:pt idx="1928">
                  <c:v>20106.278999999999</c:v>
                </c:pt>
                <c:pt idx="1929">
                  <c:v>20106.278999999999</c:v>
                </c:pt>
                <c:pt idx="1930">
                  <c:v>20106.278999999999</c:v>
                </c:pt>
                <c:pt idx="1931">
                  <c:v>20106.278999999999</c:v>
                </c:pt>
                <c:pt idx="1932">
                  <c:v>20106.278999999999</c:v>
                </c:pt>
                <c:pt idx="1933">
                  <c:v>20106.278999999999</c:v>
                </c:pt>
                <c:pt idx="1934">
                  <c:v>20106.278999999999</c:v>
                </c:pt>
                <c:pt idx="1935">
                  <c:v>20106.278999999999</c:v>
                </c:pt>
                <c:pt idx="1936">
                  <c:v>20106.278999999999</c:v>
                </c:pt>
                <c:pt idx="1937">
                  <c:v>20106.278999999999</c:v>
                </c:pt>
                <c:pt idx="1938">
                  <c:v>20106.278999999999</c:v>
                </c:pt>
                <c:pt idx="1939">
                  <c:v>20106.278999999999</c:v>
                </c:pt>
                <c:pt idx="1940">
                  <c:v>20106.278999999999</c:v>
                </c:pt>
                <c:pt idx="1941">
                  <c:v>20106.278999999999</c:v>
                </c:pt>
                <c:pt idx="1942">
                  <c:v>20106.278999999999</c:v>
                </c:pt>
                <c:pt idx="1943">
                  <c:v>20106.278999999999</c:v>
                </c:pt>
                <c:pt idx="1944">
                  <c:v>20106.278999999999</c:v>
                </c:pt>
                <c:pt idx="1945">
                  <c:v>20106.278999999999</c:v>
                </c:pt>
                <c:pt idx="1946">
                  <c:v>20106.278999999999</c:v>
                </c:pt>
                <c:pt idx="1947">
                  <c:v>20106.278999999999</c:v>
                </c:pt>
                <c:pt idx="1948">
                  <c:v>20106.278999999999</c:v>
                </c:pt>
                <c:pt idx="1949">
                  <c:v>20106.278999999999</c:v>
                </c:pt>
                <c:pt idx="1950">
                  <c:v>20106.278999999999</c:v>
                </c:pt>
                <c:pt idx="1951">
                  <c:v>20106.278999999999</c:v>
                </c:pt>
                <c:pt idx="1952">
                  <c:v>20106.278999999999</c:v>
                </c:pt>
                <c:pt idx="1953">
                  <c:v>20106.278999999999</c:v>
                </c:pt>
                <c:pt idx="1954">
                  <c:v>20106.278999999999</c:v>
                </c:pt>
                <c:pt idx="1955">
                  <c:v>20106.278999999999</c:v>
                </c:pt>
                <c:pt idx="1956">
                  <c:v>20106.278999999999</c:v>
                </c:pt>
                <c:pt idx="1957">
                  <c:v>20106.278999999999</c:v>
                </c:pt>
                <c:pt idx="1958">
                  <c:v>20106.278999999999</c:v>
                </c:pt>
                <c:pt idx="1959">
                  <c:v>20106.278999999999</c:v>
                </c:pt>
                <c:pt idx="1960">
                  <c:v>20106.278999999999</c:v>
                </c:pt>
                <c:pt idx="1961">
                  <c:v>20106.278999999999</c:v>
                </c:pt>
                <c:pt idx="1962">
                  <c:v>20106.278999999999</c:v>
                </c:pt>
                <c:pt idx="1963">
                  <c:v>20106.278999999999</c:v>
                </c:pt>
                <c:pt idx="1964">
                  <c:v>20106.278999999999</c:v>
                </c:pt>
                <c:pt idx="1965">
                  <c:v>20106.278999999999</c:v>
                </c:pt>
                <c:pt idx="1966">
                  <c:v>20106.278999999999</c:v>
                </c:pt>
                <c:pt idx="1967">
                  <c:v>20106.278999999999</c:v>
                </c:pt>
                <c:pt idx="1968">
                  <c:v>20106.278999999999</c:v>
                </c:pt>
                <c:pt idx="1969">
                  <c:v>20106.278999999999</c:v>
                </c:pt>
                <c:pt idx="1970">
                  <c:v>20106.278999999999</c:v>
                </c:pt>
                <c:pt idx="1971">
                  <c:v>20106.278999999999</c:v>
                </c:pt>
                <c:pt idx="1972">
                  <c:v>20106.278999999999</c:v>
                </c:pt>
                <c:pt idx="1973">
                  <c:v>20106.278999999999</c:v>
                </c:pt>
                <c:pt idx="1974">
                  <c:v>20106.278999999999</c:v>
                </c:pt>
                <c:pt idx="1975">
                  <c:v>20106.278999999999</c:v>
                </c:pt>
                <c:pt idx="1976">
                  <c:v>20106.278999999999</c:v>
                </c:pt>
                <c:pt idx="1977">
                  <c:v>20106.278999999999</c:v>
                </c:pt>
                <c:pt idx="1978">
                  <c:v>20106.278999999999</c:v>
                </c:pt>
                <c:pt idx="1979">
                  <c:v>20106.278999999999</c:v>
                </c:pt>
                <c:pt idx="1980">
                  <c:v>20106.278999999999</c:v>
                </c:pt>
                <c:pt idx="1981">
                  <c:v>20106.278999999999</c:v>
                </c:pt>
                <c:pt idx="1982">
                  <c:v>20106.278999999999</c:v>
                </c:pt>
                <c:pt idx="1983">
                  <c:v>20106.278999999999</c:v>
                </c:pt>
                <c:pt idx="1984">
                  <c:v>20106.278999999999</c:v>
                </c:pt>
                <c:pt idx="1985">
                  <c:v>20106.278999999999</c:v>
                </c:pt>
                <c:pt idx="1986">
                  <c:v>20106.278999999999</c:v>
                </c:pt>
                <c:pt idx="1987">
                  <c:v>20106.278999999999</c:v>
                </c:pt>
                <c:pt idx="1988">
                  <c:v>20106.278999999999</c:v>
                </c:pt>
                <c:pt idx="1989">
                  <c:v>20106.278999999999</c:v>
                </c:pt>
                <c:pt idx="1990">
                  <c:v>20106.278999999999</c:v>
                </c:pt>
                <c:pt idx="1991">
                  <c:v>20106.278999999999</c:v>
                </c:pt>
                <c:pt idx="1992">
                  <c:v>20106.278999999999</c:v>
                </c:pt>
                <c:pt idx="1993">
                  <c:v>20106.278999999999</c:v>
                </c:pt>
                <c:pt idx="1994">
                  <c:v>20106.278999999999</c:v>
                </c:pt>
                <c:pt idx="1995">
                  <c:v>20106.278999999999</c:v>
                </c:pt>
                <c:pt idx="1996">
                  <c:v>20106.278999999999</c:v>
                </c:pt>
                <c:pt idx="1997">
                  <c:v>20106.278999999999</c:v>
                </c:pt>
                <c:pt idx="1998">
                  <c:v>20106.278999999999</c:v>
                </c:pt>
                <c:pt idx="1999">
                  <c:v>20106.278999999999</c:v>
                </c:pt>
                <c:pt idx="2000">
                  <c:v>20106.278999999999</c:v>
                </c:pt>
                <c:pt idx="2001">
                  <c:v>20106.278999999999</c:v>
                </c:pt>
                <c:pt idx="2002">
                  <c:v>20106.278999999999</c:v>
                </c:pt>
                <c:pt idx="2003">
                  <c:v>20106.278999999999</c:v>
                </c:pt>
                <c:pt idx="2004">
                  <c:v>20106.278999999999</c:v>
                </c:pt>
                <c:pt idx="2005">
                  <c:v>20106.278999999999</c:v>
                </c:pt>
              </c:numCache>
            </c:numRef>
          </c:yVal>
        </c:ser>
        <c:axId val="41853696"/>
        <c:axId val="41855232"/>
      </c:scatterChart>
      <c:valAx>
        <c:axId val="41853696"/>
        <c:scaling>
          <c:orientation val="minMax"/>
        </c:scaling>
        <c:axPos val="b"/>
        <c:numFmt formatCode="General" sourceLinked="1"/>
        <c:tickLblPos val="nextTo"/>
        <c:crossAx val="41855232"/>
        <c:crosses val="autoZero"/>
        <c:crossBetween val="midCat"/>
      </c:valAx>
      <c:valAx>
        <c:axId val="41855232"/>
        <c:scaling>
          <c:orientation val="minMax"/>
        </c:scaling>
        <c:axPos val="l"/>
        <c:numFmt formatCode="General" sourceLinked="1"/>
        <c:tickLblPos val="nextTo"/>
        <c:crossAx val="41853696"/>
        <c:crosses val="autoZero"/>
        <c:crossBetween val="midCat"/>
      </c:valAx>
    </c:plotArea>
    <c:legend>
      <c:legendPos val="r"/>
      <c:legendEntry>
        <c:idx val="3"/>
        <c:delete val="1"/>
      </c:legendEntry>
      <c:legendEntry>
        <c:idx val="4"/>
        <c:delete val="1"/>
      </c:legendEntry>
      <c:legendEntry>
        <c:idx val="5"/>
        <c:delete val="1"/>
      </c:legendEntry>
      <c:layout>
        <c:manualLayout>
          <c:xMode val="edge"/>
          <c:yMode val="edge"/>
          <c:x val="0.73556430446194121"/>
          <c:y val="0.29346148624765089"/>
          <c:w val="0.26443569553805785"/>
          <c:h val="0.24575698119393694"/>
        </c:manualLayout>
      </c:layout>
    </c:legend>
    <c:plotVisOnly val="1"/>
    <c:dispBlanksAs val="gap"/>
  </c:chart>
  <c:txPr>
    <a:bodyPr/>
    <a:lstStyle/>
    <a:p>
      <a:pPr>
        <a:defRPr sz="900"/>
      </a:pPr>
      <a:endParaRPr lang="en-US"/>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DA3B0E-A746-4406-BD7E-63BC99DAB064}" type="doc">
      <dgm:prSet loTypeId="urn:microsoft.com/office/officeart/2005/8/layout/process2" loCatId="process" qsTypeId="urn:microsoft.com/office/officeart/2005/8/quickstyle/3d1" qsCatId="3D" csTypeId="urn:microsoft.com/office/officeart/2005/8/colors/accent1_2" csCatId="accent1" phldr="1"/>
      <dgm:spPr/>
      <dgm:t>
        <a:bodyPr/>
        <a:lstStyle/>
        <a:p>
          <a:endParaRPr lang="en-US"/>
        </a:p>
      </dgm:t>
    </dgm:pt>
    <dgm:pt modelId="{C06CCA85-0E51-46C1-8073-991977343380}">
      <dgm:prSet phldrT="[Text]" custT="1"/>
      <dgm:spPr/>
      <dgm:t>
        <a:bodyPr/>
        <a:lstStyle/>
        <a:p>
          <a:r>
            <a:rPr lang="en-US" sz="2400" dirty="0" smtClean="0"/>
            <a:t>Super Sticky Spy</a:t>
          </a:r>
          <a:endParaRPr lang="en-US" sz="2400" dirty="0"/>
        </a:p>
      </dgm:t>
    </dgm:pt>
    <dgm:pt modelId="{FC9C20E9-2C40-4D9F-93F9-0206E240E6C5}" type="parTrans" cxnId="{71BE6F21-5A1C-4CF2-BF90-6B8A1AD98AB6}">
      <dgm:prSet/>
      <dgm:spPr/>
      <dgm:t>
        <a:bodyPr/>
        <a:lstStyle/>
        <a:p>
          <a:endParaRPr lang="en-US"/>
        </a:p>
      </dgm:t>
    </dgm:pt>
    <dgm:pt modelId="{24C50BD6-B4CC-48D5-8C00-FAA3840F4402}" type="sibTrans" cxnId="{71BE6F21-5A1C-4CF2-BF90-6B8A1AD98AB6}">
      <dgm:prSet/>
      <dgm:spPr/>
      <dgm:t>
        <a:bodyPr/>
        <a:lstStyle/>
        <a:p>
          <a:endParaRPr lang="en-US"/>
        </a:p>
      </dgm:t>
    </dgm:pt>
    <dgm:pt modelId="{66C0E62E-D4AC-40DB-A611-7C99E1E34179}">
      <dgm:prSet phldrT="[Text]" custT="1"/>
      <dgm:spPr/>
      <dgm:t>
        <a:bodyPr/>
        <a:lstStyle/>
        <a:p>
          <a:r>
            <a:rPr lang="en-US" sz="2000" dirty="0" smtClean="0"/>
            <a:t>Trap native substrate candidates </a:t>
          </a:r>
          <a:r>
            <a:rPr lang="en-US" sz="2000" u="sng" dirty="0" smtClean="0"/>
            <a:t>under tannin stress</a:t>
          </a:r>
          <a:r>
            <a:rPr lang="en-US" sz="2000" dirty="0" smtClean="0"/>
            <a:t>: crosslink, MS</a:t>
          </a:r>
          <a:endParaRPr lang="en-US" sz="2000" dirty="0"/>
        </a:p>
      </dgm:t>
    </dgm:pt>
    <dgm:pt modelId="{189DC97B-C84D-4BD1-9DCA-D19A1025E496}" type="parTrans" cxnId="{03725B1C-00AD-44D5-8AD8-175907D22C21}">
      <dgm:prSet/>
      <dgm:spPr/>
      <dgm:t>
        <a:bodyPr/>
        <a:lstStyle/>
        <a:p>
          <a:endParaRPr lang="en-US"/>
        </a:p>
      </dgm:t>
    </dgm:pt>
    <dgm:pt modelId="{F77A6AB5-0952-4A22-8BFF-A01BAB241CC9}" type="sibTrans" cxnId="{03725B1C-00AD-44D5-8AD8-175907D22C21}">
      <dgm:prSet/>
      <dgm:spPr/>
      <dgm:t>
        <a:bodyPr/>
        <a:lstStyle/>
        <a:p>
          <a:endParaRPr lang="en-US"/>
        </a:p>
      </dgm:t>
    </dgm:pt>
    <dgm:pt modelId="{3A3A10F9-4DC9-4B67-9A9C-E1B7947C30E9}">
      <dgm:prSet phldrT="[Text]" custT="1"/>
      <dgm:spPr/>
      <dgm:t>
        <a:bodyPr/>
        <a:lstStyle/>
        <a:p>
          <a:r>
            <a:rPr lang="en-US" sz="2000" dirty="0" smtClean="0"/>
            <a:t>Confirm in WT Spy: gel filtration, Y2H </a:t>
          </a:r>
          <a:r>
            <a:rPr lang="en-US" sz="2000" i="1" dirty="0" smtClean="0"/>
            <a:t>etc.</a:t>
          </a:r>
          <a:endParaRPr lang="en-US" sz="2000" i="1" dirty="0"/>
        </a:p>
      </dgm:t>
    </dgm:pt>
    <dgm:pt modelId="{8C2FC136-5A36-4910-91AE-29B9EB00F855}" type="parTrans" cxnId="{63234907-73AB-4966-B356-BAA050317459}">
      <dgm:prSet/>
      <dgm:spPr/>
      <dgm:t>
        <a:bodyPr/>
        <a:lstStyle/>
        <a:p>
          <a:endParaRPr lang="en-US"/>
        </a:p>
      </dgm:t>
    </dgm:pt>
    <dgm:pt modelId="{58A8711F-96DB-4315-9517-05758E2639FE}" type="sibTrans" cxnId="{63234907-73AB-4966-B356-BAA050317459}">
      <dgm:prSet/>
      <dgm:spPr/>
      <dgm:t>
        <a:bodyPr/>
        <a:lstStyle/>
        <a:p>
          <a:endParaRPr lang="en-US"/>
        </a:p>
      </dgm:t>
    </dgm:pt>
    <dgm:pt modelId="{BAED9F36-2FFD-471F-A518-93A2AD3D500E}">
      <dgm:prSet phldrT="[Text]" custT="1"/>
      <dgm:spPr/>
      <dgm:t>
        <a:bodyPr/>
        <a:lstStyle/>
        <a:p>
          <a:r>
            <a:rPr lang="en-US" sz="1800" dirty="0" smtClean="0"/>
            <a:t>Co-crystallization and NMR: structure and dynamics </a:t>
          </a:r>
          <a:endParaRPr lang="en-US" sz="1800" dirty="0"/>
        </a:p>
      </dgm:t>
    </dgm:pt>
    <dgm:pt modelId="{3AF2D2DD-DF5C-46D8-B0F1-AB62B0785F0F}" type="parTrans" cxnId="{C09E2C6F-1489-43B4-85BE-7BEB09C25A5F}">
      <dgm:prSet/>
      <dgm:spPr/>
      <dgm:t>
        <a:bodyPr/>
        <a:lstStyle/>
        <a:p>
          <a:endParaRPr lang="en-US"/>
        </a:p>
      </dgm:t>
    </dgm:pt>
    <dgm:pt modelId="{A8F4B2E7-1076-4B59-B27A-9FF08377DDB0}" type="sibTrans" cxnId="{C09E2C6F-1489-43B4-85BE-7BEB09C25A5F}">
      <dgm:prSet/>
      <dgm:spPr/>
      <dgm:t>
        <a:bodyPr/>
        <a:lstStyle/>
        <a:p>
          <a:endParaRPr lang="en-US"/>
        </a:p>
      </dgm:t>
    </dgm:pt>
    <dgm:pt modelId="{9FC3DABD-DCB5-45A1-A185-B522F579CE63}">
      <dgm:prSet phldrT="[Text]" custT="1"/>
      <dgm:spPr/>
      <dgm:t>
        <a:bodyPr/>
        <a:lstStyle/>
        <a:p>
          <a:r>
            <a:rPr lang="en-US" sz="2000" dirty="0" smtClean="0"/>
            <a:t>Figure out the significance of Spy by analyzing its substrate functions</a:t>
          </a:r>
          <a:endParaRPr lang="en-US" sz="2000" dirty="0"/>
        </a:p>
      </dgm:t>
    </dgm:pt>
    <dgm:pt modelId="{B31E878E-BC9F-44EA-86A4-19D1421ECAC6}" type="parTrans" cxnId="{33CBE62E-D70A-445A-847A-822D1592100C}">
      <dgm:prSet/>
      <dgm:spPr/>
      <dgm:t>
        <a:bodyPr/>
        <a:lstStyle/>
        <a:p>
          <a:endParaRPr lang="en-US"/>
        </a:p>
      </dgm:t>
    </dgm:pt>
    <dgm:pt modelId="{F6054E5F-6079-4E26-8C74-BD490BD1672F}" type="sibTrans" cxnId="{33CBE62E-D70A-445A-847A-822D1592100C}">
      <dgm:prSet/>
      <dgm:spPr/>
      <dgm:t>
        <a:bodyPr/>
        <a:lstStyle/>
        <a:p>
          <a:endParaRPr lang="en-US"/>
        </a:p>
      </dgm:t>
    </dgm:pt>
    <dgm:pt modelId="{5335E9C7-3F31-4FB4-B4EB-7F947EE5C926}" type="pres">
      <dgm:prSet presAssocID="{8BDA3B0E-A746-4406-BD7E-63BC99DAB064}" presName="linearFlow" presStyleCnt="0">
        <dgm:presLayoutVars>
          <dgm:resizeHandles val="exact"/>
        </dgm:presLayoutVars>
      </dgm:prSet>
      <dgm:spPr/>
      <dgm:t>
        <a:bodyPr/>
        <a:lstStyle/>
        <a:p>
          <a:endParaRPr lang="en-US"/>
        </a:p>
      </dgm:t>
    </dgm:pt>
    <dgm:pt modelId="{984AE44B-28C3-40EA-9299-4465843E4109}" type="pres">
      <dgm:prSet presAssocID="{C06CCA85-0E51-46C1-8073-991977343380}" presName="node" presStyleLbl="node1" presStyleIdx="0" presStyleCnt="5">
        <dgm:presLayoutVars>
          <dgm:bulletEnabled val="1"/>
        </dgm:presLayoutVars>
      </dgm:prSet>
      <dgm:spPr/>
      <dgm:t>
        <a:bodyPr/>
        <a:lstStyle/>
        <a:p>
          <a:endParaRPr lang="en-US"/>
        </a:p>
      </dgm:t>
    </dgm:pt>
    <dgm:pt modelId="{2F6835E1-13E3-4AE7-9401-8A443E53FEF7}" type="pres">
      <dgm:prSet presAssocID="{24C50BD6-B4CC-48D5-8C00-FAA3840F4402}" presName="sibTrans" presStyleLbl="sibTrans2D1" presStyleIdx="0" presStyleCnt="4"/>
      <dgm:spPr/>
      <dgm:t>
        <a:bodyPr/>
        <a:lstStyle/>
        <a:p>
          <a:endParaRPr lang="en-US"/>
        </a:p>
      </dgm:t>
    </dgm:pt>
    <dgm:pt modelId="{BA8FB5CB-68B4-4449-8E83-234C5AED74CA}" type="pres">
      <dgm:prSet presAssocID="{24C50BD6-B4CC-48D5-8C00-FAA3840F4402}" presName="connectorText" presStyleLbl="sibTrans2D1" presStyleIdx="0" presStyleCnt="4"/>
      <dgm:spPr/>
      <dgm:t>
        <a:bodyPr/>
        <a:lstStyle/>
        <a:p>
          <a:endParaRPr lang="en-US"/>
        </a:p>
      </dgm:t>
    </dgm:pt>
    <dgm:pt modelId="{EFA4A4FE-6404-47EB-9D2B-3C427908E4A7}" type="pres">
      <dgm:prSet presAssocID="{66C0E62E-D4AC-40DB-A611-7C99E1E34179}" presName="node" presStyleLbl="node1" presStyleIdx="1" presStyleCnt="5">
        <dgm:presLayoutVars>
          <dgm:bulletEnabled val="1"/>
        </dgm:presLayoutVars>
      </dgm:prSet>
      <dgm:spPr/>
      <dgm:t>
        <a:bodyPr/>
        <a:lstStyle/>
        <a:p>
          <a:endParaRPr lang="en-US"/>
        </a:p>
      </dgm:t>
    </dgm:pt>
    <dgm:pt modelId="{73E355C3-8D55-460E-B9EA-905CACE8BDFA}" type="pres">
      <dgm:prSet presAssocID="{F77A6AB5-0952-4A22-8BFF-A01BAB241CC9}" presName="sibTrans" presStyleLbl="sibTrans2D1" presStyleIdx="1" presStyleCnt="4"/>
      <dgm:spPr/>
      <dgm:t>
        <a:bodyPr/>
        <a:lstStyle/>
        <a:p>
          <a:endParaRPr lang="en-US"/>
        </a:p>
      </dgm:t>
    </dgm:pt>
    <dgm:pt modelId="{8E3F1E6F-460D-49B0-9700-E7A6EF2D4F82}" type="pres">
      <dgm:prSet presAssocID="{F77A6AB5-0952-4A22-8BFF-A01BAB241CC9}" presName="connectorText" presStyleLbl="sibTrans2D1" presStyleIdx="1" presStyleCnt="4"/>
      <dgm:spPr/>
      <dgm:t>
        <a:bodyPr/>
        <a:lstStyle/>
        <a:p>
          <a:endParaRPr lang="en-US"/>
        </a:p>
      </dgm:t>
    </dgm:pt>
    <dgm:pt modelId="{48B50085-04B1-4690-B156-1E2B1E2D8EA5}" type="pres">
      <dgm:prSet presAssocID="{3A3A10F9-4DC9-4B67-9A9C-E1B7947C30E9}" presName="node" presStyleLbl="node1" presStyleIdx="2" presStyleCnt="5">
        <dgm:presLayoutVars>
          <dgm:bulletEnabled val="1"/>
        </dgm:presLayoutVars>
      </dgm:prSet>
      <dgm:spPr/>
      <dgm:t>
        <a:bodyPr/>
        <a:lstStyle/>
        <a:p>
          <a:endParaRPr lang="en-US"/>
        </a:p>
      </dgm:t>
    </dgm:pt>
    <dgm:pt modelId="{F4AB840A-A59B-4E8E-B036-F86CE2C9F606}" type="pres">
      <dgm:prSet presAssocID="{58A8711F-96DB-4315-9517-05758E2639FE}" presName="sibTrans" presStyleLbl="sibTrans2D1" presStyleIdx="2" presStyleCnt="4" custScaleX="59779" custScaleY="116950" custLinFactNeighborX="15759" custLinFactNeighborY="-4349"/>
      <dgm:spPr/>
      <dgm:t>
        <a:bodyPr/>
        <a:lstStyle/>
        <a:p>
          <a:endParaRPr lang="en-US"/>
        </a:p>
      </dgm:t>
    </dgm:pt>
    <dgm:pt modelId="{B8807F10-D0D8-490D-B978-78FC59D02E8B}" type="pres">
      <dgm:prSet presAssocID="{58A8711F-96DB-4315-9517-05758E2639FE}" presName="connectorText" presStyleLbl="sibTrans2D1" presStyleIdx="2" presStyleCnt="4"/>
      <dgm:spPr/>
      <dgm:t>
        <a:bodyPr/>
        <a:lstStyle/>
        <a:p>
          <a:endParaRPr lang="en-US"/>
        </a:p>
      </dgm:t>
    </dgm:pt>
    <dgm:pt modelId="{E9A3A275-D491-416B-A7A7-B3942E7FA287}" type="pres">
      <dgm:prSet presAssocID="{BAED9F36-2FFD-471F-A518-93A2AD3D500E}" presName="node" presStyleLbl="node1" presStyleIdx="3" presStyleCnt="5" custLinFactNeighborX="-61596" custLinFactNeighborY="-12630">
        <dgm:presLayoutVars>
          <dgm:bulletEnabled val="1"/>
        </dgm:presLayoutVars>
      </dgm:prSet>
      <dgm:spPr/>
      <dgm:t>
        <a:bodyPr/>
        <a:lstStyle/>
        <a:p>
          <a:endParaRPr lang="en-US"/>
        </a:p>
      </dgm:t>
    </dgm:pt>
    <dgm:pt modelId="{900A035A-C29E-43A3-BB88-3ED035AF7AA2}" type="pres">
      <dgm:prSet presAssocID="{A8F4B2E7-1076-4B59-B27A-9FF08377DDB0}" presName="sibTrans" presStyleLbl="sibTrans2D1" presStyleIdx="3" presStyleCnt="4" custAng="2581001" custFlipHor="0" custScaleX="626383" custLinFactX="818410" custLinFactY="-57727" custLinFactNeighborX="900000" custLinFactNeighborY="-100000"/>
      <dgm:spPr/>
      <dgm:t>
        <a:bodyPr/>
        <a:lstStyle/>
        <a:p>
          <a:endParaRPr lang="en-US"/>
        </a:p>
      </dgm:t>
    </dgm:pt>
    <dgm:pt modelId="{EBA8D8E2-57C0-406B-B669-619003CA1183}" type="pres">
      <dgm:prSet presAssocID="{A8F4B2E7-1076-4B59-B27A-9FF08377DDB0}" presName="connectorText" presStyleLbl="sibTrans2D1" presStyleIdx="3" presStyleCnt="4"/>
      <dgm:spPr/>
      <dgm:t>
        <a:bodyPr/>
        <a:lstStyle/>
        <a:p>
          <a:endParaRPr lang="en-US"/>
        </a:p>
      </dgm:t>
    </dgm:pt>
    <dgm:pt modelId="{D55D3380-9DF6-4851-91BB-BDFB9084A912}" type="pres">
      <dgm:prSet presAssocID="{9FC3DABD-DCB5-45A1-A185-B522F579CE63}" presName="node" presStyleLbl="node1" presStyleIdx="4" presStyleCnt="5" custLinFactY="-100000" custLinFactNeighborX="40356" custLinFactNeighborY="-112630">
        <dgm:presLayoutVars>
          <dgm:bulletEnabled val="1"/>
        </dgm:presLayoutVars>
      </dgm:prSet>
      <dgm:spPr/>
      <dgm:t>
        <a:bodyPr/>
        <a:lstStyle/>
        <a:p>
          <a:endParaRPr lang="en-US"/>
        </a:p>
      </dgm:t>
    </dgm:pt>
  </dgm:ptLst>
  <dgm:cxnLst>
    <dgm:cxn modelId="{F8F33262-A6F1-4D76-9E01-85EAB87A29A5}" type="presOf" srcId="{58A8711F-96DB-4315-9517-05758E2639FE}" destId="{B8807F10-D0D8-490D-B978-78FC59D02E8B}" srcOrd="1" destOrd="0" presId="urn:microsoft.com/office/officeart/2005/8/layout/process2"/>
    <dgm:cxn modelId="{03725B1C-00AD-44D5-8AD8-175907D22C21}" srcId="{8BDA3B0E-A746-4406-BD7E-63BC99DAB064}" destId="{66C0E62E-D4AC-40DB-A611-7C99E1E34179}" srcOrd="1" destOrd="0" parTransId="{189DC97B-C84D-4BD1-9DCA-D19A1025E496}" sibTransId="{F77A6AB5-0952-4A22-8BFF-A01BAB241CC9}"/>
    <dgm:cxn modelId="{F05E1DD6-6470-478B-84E7-8B6CF96A5FC9}" type="presOf" srcId="{9FC3DABD-DCB5-45A1-A185-B522F579CE63}" destId="{D55D3380-9DF6-4851-91BB-BDFB9084A912}" srcOrd="0" destOrd="0" presId="urn:microsoft.com/office/officeart/2005/8/layout/process2"/>
    <dgm:cxn modelId="{33CBE62E-D70A-445A-847A-822D1592100C}" srcId="{8BDA3B0E-A746-4406-BD7E-63BC99DAB064}" destId="{9FC3DABD-DCB5-45A1-A185-B522F579CE63}" srcOrd="4" destOrd="0" parTransId="{B31E878E-BC9F-44EA-86A4-19D1421ECAC6}" sibTransId="{F6054E5F-6079-4E26-8C74-BD490BD1672F}"/>
    <dgm:cxn modelId="{EA7C1019-8A28-4CF5-80E3-E241B079F6A9}" type="presOf" srcId="{66C0E62E-D4AC-40DB-A611-7C99E1E34179}" destId="{EFA4A4FE-6404-47EB-9D2B-3C427908E4A7}" srcOrd="0" destOrd="0" presId="urn:microsoft.com/office/officeart/2005/8/layout/process2"/>
    <dgm:cxn modelId="{FA0EF3DD-33AA-4BF1-A5C7-08B7594F65FC}" type="presOf" srcId="{F77A6AB5-0952-4A22-8BFF-A01BAB241CC9}" destId="{8E3F1E6F-460D-49B0-9700-E7A6EF2D4F82}" srcOrd="1" destOrd="0" presId="urn:microsoft.com/office/officeart/2005/8/layout/process2"/>
    <dgm:cxn modelId="{71BE6F21-5A1C-4CF2-BF90-6B8A1AD98AB6}" srcId="{8BDA3B0E-A746-4406-BD7E-63BC99DAB064}" destId="{C06CCA85-0E51-46C1-8073-991977343380}" srcOrd="0" destOrd="0" parTransId="{FC9C20E9-2C40-4D9F-93F9-0206E240E6C5}" sibTransId="{24C50BD6-B4CC-48D5-8C00-FAA3840F4402}"/>
    <dgm:cxn modelId="{2C94E3A1-AA2E-44AF-958B-501F92527B98}" type="presOf" srcId="{A8F4B2E7-1076-4B59-B27A-9FF08377DDB0}" destId="{900A035A-C29E-43A3-BB88-3ED035AF7AA2}" srcOrd="0" destOrd="0" presId="urn:microsoft.com/office/officeart/2005/8/layout/process2"/>
    <dgm:cxn modelId="{3B8AE85C-53E9-4824-AD6C-9A8EAF3096D0}" type="presOf" srcId="{24C50BD6-B4CC-48D5-8C00-FAA3840F4402}" destId="{BA8FB5CB-68B4-4449-8E83-234C5AED74CA}" srcOrd="1" destOrd="0" presId="urn:microsoft.com/office/officeart/2005/8/layout/process2"/>
    <dgm:cxn modelId="{5A54F2B8-B54D-4A79-A8B4-1FD3136CF72C}" type="presOf" srcId="{F77A6AB5-0952-4A22-8BFF-A01BAB241CC9}" destId="{73E355C3-8D55-460E-B9EA-905CACE8BDFA}" srcOrd="0" destOrd="0" presId="urn:microsoft.com/office/officeart/2005/8/layout/process2"/>
    <dgm:cxn modelId="{D594C8EA-1C1A-478F-A17D-0A53BDD55D53}" type="presOf" srcId="{3A3A10F9-4DC9-4B67-9A9C-E1B7947C30E9}" destId="{48B50085-04B1-4690-B156-1E2B1E2D8EA5}" srcOrd="0" destOrd="0" presId="urn:microsoft.com/office/officeart/2005/8/layout/process2"/>
    <dgm:cxn modelId="{D04BE09E-4FB8-4B15-8A03-14EB7DC37657}" type="presOf" srcId="{BAED9F36-2FFD-471F-A518-93A2AD3D500E}" destId="{E9A3A275-D491-416B-A7A7-B3942E7FA287}" srcOrd="0" destOrd="0" presId="urn:microsoft.com/office/officeart/2005/8/layout/process2"/>
    <dgm:cxn modelId="{42258811-C909-4C74-B691-7668A329CBA4}" type="presOf" srcId="{8BDA3B0E-A746-4406-BD7E-63BC99DAB064}" destId="{5335E9C7-3F31-4FB4-B4EB-7F947EE5C926}" srcOrd="0" destOrd="0" presId="urn:microsoft.com/office/officeart/2005/8/layout/process2"/>
    <dgm:cxn modelId="{42245F24-DED2-4C8C-9B0F-D9C5C69B6CD7}" type="presOf" srcId="{C06CCA85-0E51-46C1-8073-991977343380}" destId="{984AE44B-28C3-40EA-9299-4465843E4109}" srcOrd="0" destOrd="0" presId="urn:microsoft.com/office/officeart/2005/8/layout/process2"/>
    <dgm:cxn modelId="{502F25EE-D054-420A-BA9E-33328EDE7ABB}" type="presOf" srcId="{58A8711F-96DB-4315-9517-05758E2639FE}" destId="{F4AB840A-A59B-4E8E-B036-F86CE2C9F606}" srcOrd="0" destOrd="0" presId="urn:microsoft.com/office/officeart/2005/8/layout/process2"/>
    <dgm:cxn modelId="{C09E2C6F-1489-43B4-85BE-7BEB09C25A5F}" srcId="{8BDA3B0E-A746-4406-BD7E-63BC99DAB064}" destId="{BAED9F36-2FFD-471F-A518-93A2AD3D500E}" srcOrd="3" destOrd="0" parTransId="{3AF2D2DD-DF5C-46D8-B0F1-AB62B0785F0F}" sibTransId="{A8F4B2E7-1076-4B59-B27A-9FF08377DDB0}"/>
    <dgm:cxn modelId="{A30BD3A0-D4DB-4B71-B36F-9B5B6C08CEB4}" type="presOf" srcId="{A8F4B2E7-1076-4B59-B27A-9FF08377DDB0}" destId="{EBA8D8E2-57C0-406B-B669-619003CA1183}" srcOrd="1" destOrd="0" presId="urn:microsoft.com/office/officeart/2005/8/layout/process2"/>
    <dgm:cxn modelId="{9207D692-745A-46AD-A45F-4C26D33FA60B}" type="presOf" srcId="{24C50BD6-B4CC-48D5-8C00-FAA3840F4402}" destId="{2F6835E1-13E3-4AE7-9401-8A443E53FEF7}" srcOrd="0" destOrd="0" presId="urn:microsoft.com/office/officeart/2005/8/layout/process2"/>
    <dgm:cxn modelId="{63234907-73AB-4966-B356-BAA050317459}" srcId="{8BDA3B0E-A746-4406-BD7E-63BC99DAB064}" destId="{3A3A10F9-4DC9-4B67-9A9C-E1B7947C30E9}" srcOrd="2" destOrd="0" parTransId="{8C2FC136-5A36-4910-91AE-29B9EB00F855}" sibTransId="{58A8711F-96DB-4315-9517-05758E2639FE}"/>
    <dgm:cxn modelId="{7AAF5114-D769-469E-8E6B-D50384E4EE62}" type="presParOf" srcId="{5335E9C7-3F31-4FB4-B4EB-7F947EE5C926}" destId="{984AE44B-28C3-40EA-9299-4465843E4109}" srcOrd="0" destOrd="0" presId="urn:microsoft.com/office/officeart/2005/8/layout/process2"/>
    <dgm:cxn modelId="{8E2E260C-114B-418A-83DA-1BA0B335EBCD}" type="presParOf" srcId="{5335E9C7-3F31-4FB4-B4EB-7F947EE5C926}" destId="{2F6835E1-13E3-4AE7-9401-8A443E53FEF7}" srcOrd="1" destOrd="0" presId="urn:microsoft.com/office/officeart/2005/8/layout/process2"/>
    <dgm:cxn modelId="{2C455905-9922-4A93-83AA-0CF940E40654}" type="presParOf" srcId="{2F6835E1-13E3-4AE7-9401-8A443E53FEF7}" destId="{BA8FB5CB-68B4-4449-8E83-234C5AED74CA}" srcOrd="0" destOrd="0" presId="urn:microsoft.com/office/officeart/2005/8/layout/process2"/>
    <dgm:cxn modelId="{A5EB5EED-F493-48DE-B4CB-79FA99C02944}" type="presParOf" srcId="{5335E9C7-3F31-4FB4-B4EB-7F947EE5C926}" destId="{EFA4A4FE-6404-47EB-9D2B-3C427908E4A7}" srcOrd="2" destOrd="0" presId="urn:microsoft.com/office/officeart/2005/8/layout/process2"/>
    <dgm:cxn modelId="{4E6401C0-8E91-400B-94B6-AFA18C69DA29}" type="presParOf" srcId="{5335E9C7-3F31-4FB4-B4EB-7F947EE5C926}" destId="{73E355C3-8D55-460E-B9EA-905CACE8BDFA}" srcOrd="3" destOrd="0" presId="urn:microsoft.com/office/officeart/2005/8/layout/process2"/>
    <dgm:cxn modelId="{7963E8E4-0A13-4FB1-91A1-CE3C46E34003}" type="presParOf" srcId="{73E355C3-8D55-460E-B9EA-905CACE8BDFA}" destId="{8E3F1E6F-460D-49B0-9700-E7A6EF2D4F82}" srcOrd="0" destOrd="0" presId="urn:microsoft.com/office/officeart/2005/8/layout/process2"/>
    <dgm:cxn modelId="{64894EE3-4F9D-4C17-B04E-1E364ECCA515}" type="presParOf" srcId="{5335E9C7-3F31-4FB4-B4EB-7F947EE5C926}" destId="{48B50085-04B1-4690-B156-1E2B1E2D8EA5}" srcOrd="4" destOrd="0" presId="urn:microsoft.com/office/officeart/2005/8/layout/process2"/>
    <dgm:cxn modelId="{9A4E5CA8-D962-4ECE-B9FD-F9BFD345DF87}" type="presParOf" srcId="{5335E9C7-3F31-4FB4-B4EB-7F947EE5C926}" destId="{F4AB840A-A59B-4E8E-B036-F86CE2C9F606}" srcOrd="5" destOrd="0" presId="urn:microsoft.com/office/officeart/2005/8/layout/process2"/>
    <dgm:cxn modelId="{B06A933D-7C42-4387-B557-B9B0431DE0F7}" type="presParOf" srcId="{F4AB840A-A59B-4E8E-B036-F86CE2C9F606}" destId="{B8807F10-D0D8-490D-B978-78FC59D02E8B}" srcOrd="0" destOrd="0" presId="urn:microsoft.com/office/officeart/2005/8/layout/process2"/>
    <dgm:cxn modelId="{F8F4E97A-CA5F-41CC-959A-E73C38870E49}" type="presParOf" srcId="{5335E9C7-3F31-4FB4-B4EB-7F947EE5C926}" destId="{E9A3A275-D491-416B-A7A7-B3942E7FA287}" srcOrd="6" destOrd="0" presId="urn:microsoft.com/office/officeart/2005/8/layout/process2"/>
    <dgm:cxn modelId="{492B172E-2B2C-4055-9878-AE92354BFB36}" type="presParOf" srcId="{5335E9C7-3F31-4FB4-B4EB-7F947EE5C926}" destId="{900A035A-C29E-43A3-BB88-3ED035AF7AA2}" srcOrd="7" destOrd="0" presId="urn:microsoft.com/office/officeart/2005/8/layout/process2"/>
    <dgm:cxn modelId="{AF440A75-67B9-4D5E-A2A5-80B7272196A6}" type="presParOf" srcId="{900A035A-C29E-43A3-BB88-3ED035AF7AA2}" destId="{EBA8D8E2-57C0-406B-B669-619003CA1183}" srcOrd="0" destOrd="0" presId="urn:microsoft.com/office/officeart/2005/8/layout/process2"/>
    <dgm:cxn modelId="{62CBEB09-D37A-4E37-9216-5FDEFC362759}" type="presParOf" srcId="{5335E9C7-3F31-4FB4-B4EB-7F947EE5C926}" destId="{D55D3380-9DF6-4851-91BB-BDFB9084A912}" srcOrd="8" destOrd="0" presId="urn:microsoft.com/office/officeart/2005/8/layout/process2"/>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84AE44B-28C3-40EA-9299-4465843E4109}">
      <dsp:nvSpPr>
        <dsp:cNvPr id="0" name=""/>
        <dsp:cNvSpPr/>
      </dsp:nvSpPr>
      <dsp:spPr>
        <a:xfrm>
          <a:off x="2532815" y="3301"/>
          <a:ext cx="3087769" cy="77194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Super Sticky Spy</a:t>
          </a:r>
          <a:endParaRPr lang="en-US" sz="2400" kern="1200" dirty="0"/>
        </a:p>
      </dsp:txBody>
      <dsp:txXfrm>
        <a:off x="2532815" y="3301"/>
        <a:ext cx="3087769" cy="771942"/>
      </dsp:txXfrm>
    </dsp:sp>
    <dsp:sp modelId="{2F6835E1-13E3-4AE7-9401-8A443E53FEF7}">
      <dsp:nvSpPr>
        <dsp:cNvPr id="0" name=""/>
        <dsp:cNvSpPr/>
      </dsp:nvSpPr>
      <dsp:spPr>
        <a:xfrm rot="5400000">
          <a:off x="3931960" y="794542"/>
          <a:ext cx="289478" cy="34737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3931960" y="794542"/>
        <a:ext cx="289478" cy="347374"/>
      </dsp:txXfrm>
    </dsp:sp>
    <dsp:sp modelId="{EFA4A4FE-6404-47EB-9D2B-3C427908E4A7}">
      <dsp:nvSpPr>
        <dsp:cNvPr id="0" name=""/>
        <dsp:cNvSpPr/>
      </dsp:nvSpPr>
      <dsp:spPr>
        <a:xfrm>
          <a:off x="2532815" y="1161215"/>
          <a:ext cx="3087769" cy="77194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Trap native substrate candidates </a:t>
          </a:r>
          <a:r>
            <a:rPr lang="en-US" sz="2000" u="sng" kern="1200" dirty="0" smtClean="0"/>
            <a:t>under tannin stress</a:t>
          </a:r>
          <a:r>
            <a:rPr lang="en-US" sz="2000" kern="1200" dirty="0" smtClean="0"/>
            <a:t>: crosslink, MS</a:t>
          </a:r>
          <a:endParaRPr lang="en-US" sz="2000" kern="1200" dirty="0"/>
        </a:p>
      </dsp:txBody>
      <dsp:txXfrm>
        <a:off x="2532815" y="1161215"/>
        <a:ext cx="3087769" cy="771942"/>
      </dsp:txXfrm>
    </dsp:sp>
    <dsp:sp modelId="{73E355C3-8D55-460E-B9EA-905CACE8BDFA}">
      <dsp:nvSpPr>
        <dsp:cNvPr id="0" name=""/>
        <dsp:cNvSpPr/>
      </dsp:nvSpPr>
      <dsp:spPr>
        <a:xfrm rot="5400000">
          <a:off x="3931960" y="1952456"/>
          <a:ext cx="289478" cy="34737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5400000">
        <a:off x="3931960" y="1952456"/>
        <a:ext cx="289478" cy="347374"/>
      </dsp:txXfrm>
    </dsp:sp>
    <dsp:sp modelId="{48B50085-04B1-4690-B156-1E2B1E2D8EA5}">
      <dsp:nvSpPr>
        <dsp:cNvPr id="0" name=""/>
        <dsp:cNvSpPr/>
      </dsp:nvSpPr>
      <dsp:spPr>
        <a:xfrm>
          <a:off x="2532815" y="2319128"/>
          <a:ext cx="3087769" cy="77194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Confirm in WT Spy: gel filtration, Y2H </a:t>
          </a:r>
          <a:r>
            <a:rPr lang="en-US" sz="2000" i="1" kern="1200" dirty="0" smtClean="0"/>
            <a:t>etc.</a:t>
          </a:r>
          <a:endParaRPr lang="en-US" sz="2000" i="1" kern="1200" dirty="0"/>
        </a:p>
      </dsp:txBody>
      <dsp:txXfrm>
        <a:off x="2532815" y="2319128"/>
        <a:ext cx="3087769" cy="771942"/>
      </dsp:txXfrm>
    </dsp:sp>
    <dsp:sp modelId="{F4AB840A-A59B-4E8E-B036-F86CE2C9F606}">
      <dsp:nvSpPr>
        <dsp:cNvPr id="0" name=""/>
        <dsp:cNvSpPr/>
      </dsp:nvSpPr>
      <dsp:spPr>
        <a:xfrm rot="8985020">
          <a:off x="3054786" y="3041448"/>
          <a:ext cx="300120" cy="40625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8985020">
        <a:off x="3054786" y="3041448"/>
        <a:ext cx="300120" cy="406254"/>
      </dsp:txXfrm>
    </dsp:sp>
    <dsp:sp modelId="{E9A3A275-D491-416B-A7A7-B3942E7FA287}">
      <dsp:nvSpPr>
        <dsp:cNvPr id="0" name=""/>
        <dsp:cNvSpPr/>
      </dsp:nvSpPr>
      <dsp:spPr>
        <a:xfrm>
          <a:off x="630872" y="3428294"/>
          <a:ext cx="3087769" cy="77194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Co-crystallization and NMR: structure and dynamics </a:t>
          </a:r>
          <a:endParaRPr lang="en-US" sz="1800" kern="1200" dirty="0"/>
        </a:p>
      </dsp:txBody>
      <dsp:txXfrm>
        <a:off x="630872" y="3428294"/>
        <a:ext cx="3087769" cy="771942"/>
      </dsp:txXfrm>
    </dsp:sp>
    <dsp:sp modelId="{900A035A-C29E-43A3-BB88-3ED035AF7AA2}">
      <dsp:nvSpPr>
        <dsp:cNvPr id="0" name=""/>
        <dsp:cNvSpPr/>
      </dsp:nvSpPr>
      <dsp:spPr>
        <a:xfrm rot="2581001">
          <a:off x="4384007" y="3092675"/>
          <a:ext cx="283156" cy="347374"/>
        </a:xfrm>
        <a:prstGeom prst="rightArrow">
          <a:avLst>
            <a:gd name="adj1" fmla="val 60000"/>
            <a:gd name="adj2" fmla="val 50000"/>
          </a:avLst>
        </a:prstGeom>
        <a:gradFill rotWithShape="0">
          <a:gsLst>
            <a:gs pos="0">
              <a:schemeClr val="accent1">
                <a:tint val="60000"/>
                <a:hueOff val="0"/>
                <a:satOff val="0"/>
                <a:lumOff val="0"/>
                <a:alphaOff val="0"/>
                <a:shade val="51000"/>
                <a:satMod val="130000"/>
              </a:schemeClr>
            </a:gs>
            <a:gs pos="80000">
              <a:schemeClr val="accent1">
                <a:tint val="60000"/>
                <a:hueOff val="0"/>
                <a:satOff val="0"/>
                <a:lumOff val="0"/>
                <a:alphaOff val="0"/>
                <a:shade val="93000"/>
                <a:satMod val="130000"/>
              </a:schemeClr>
            </a:gs>
            <a:gs pos="100000">
              <a:schemeClr val="accent1">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rot="2581001">
        <a:off x="4384007" y="3092675"/>
        <a:ext cx="283156" cy="347374"/>
      </dsp:txXfrm>
    </dsp:sp>
    <dsp:sp modelId="{D55D3380-9DF6-4851-91BB-BDFB9084A912}">
      <dsp:nvSpPr>
        <dsp:cNvPr id="0" name=""/>
        <dsp:cNvSpPr/>
      </dsp:nvSpPr>
      <dsp:spPr>
        <a:xfrm>
          <a:off x="3778915" y="3428294"/>
          <a:ext cx="3087769" cy="771942"/>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dirty="0" smtClean="0"/>
            <a:t>Figure out the significance of Spy by analyzing its substrate functions</a:t>
          </a:r>
          <a:endParaRPr lang="en-US" sz="2000" kern="1200" dirty="0"/>
        </a:p>
      </dsp:txBody>
      <dsp:txXfrm>
        <a:off x="3778915" y="3428294"/>
        <a:ext cx="3087769" cy="7719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B0E81CE0-FA5E-4570-89D6-134535E63490}" type="datetimeFigureOut">
              <a:rPr lang="en-US"/>
              <a:pPr>
                <a:defRPr/>
              </a:pPr>
              <a:t>1/9/2014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42B68A75-AF5D-4E31-B2A8-DFA4AFCAC876}" type="slidenum">
              <a:rPr lang="en-US"/>
              <a:pPr>
                <a:defRPr/>
              </a:pPr>
              <a:t>‹#›</a:t>
            </a:fld>
            <a:endParaRPr lang="en-US"/>
          </a:p>
        </p:txBody>
      </p:sp>
    </p:spTree>
    <p:extLst>
      <p:ext uri="{BB962C8B-B14F-4D97-AF65-F5344CB8AC3E}">
        <p14:creationId xmlns="" xmlns:p14="http://schemas.microsoft.com/office/powerpoint/2010/main" val="417572590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www.sciencemag.org/content/303/5657/534.long"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p:cNvSpPr>
            <a:spLocks noGrp="1" noRot="1" noChangeAspect="1" noTextEdi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marL="342900" indent="-342900">
              <a:lnSpc>
                <a:spcPct val="80000"/>
              </a:lnSpc>
              <a:spcBef>
                <a:spcPct val="20000"/>
              </a:spcBef>
              <a:buFontTx/>
              <a:buChar char="•"/>
            </a:pPr>
            <a:r>
              <a:rPr lang="en-US" altLang="zh-CN" smtClean="0"/>
              <a:t>Use error-prone PCR to make a random mutagenesis library of Spy</a:t>
            </a:r>
          </a:p>
          <a:p>
            <a:pPr marL="342900" indent="-342900">
              <a:lnSpc>
                <a:spcPct val="80000"/>
              </a:lnSpc>
              <a:spcBef>
                <a:spcPct val="20000"/>
              </a:spcBef>
              <a:buFontTx/>
              <a:buChar char="•"/>
            </a:pPr>
            <a:r>
              <a:rPr lang="en-US" altLang="zh-CN" smtClean="0"/>
              <a:t>Select for the mutants with a higher efficiency to stabilize Im7L53AI54A</a:t>
            </a:r>
          </a:p>
          <a:p>
            <a:pPr marL="342900" indent="-342900">
              <a:spcBef>
                <a:spcPct val="0"/>
              </a:spcBef>
            </a:pPr>
            <a:endParaRPr lang="en-US" altLang="zh-CN" smtClean="0"/>
          </a:p>
        </p:txBody>
      </p:sp>
      <p:sp>
        <p:nvSpPr>
          <p:cNvPr id="174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952CC08-DBEB-40F6-8BE0-69D8AA7AAE57}" type="slidenum">
              <a:rPr lang="zh-CN" altLang="en-US"/>
              <a:pPr fontAlgn="base">
                <a:spcBef>
                  <a:spcPct val="0"/>
                </a:spcBef>
                <a:spcAft>
                  <a:spcPct val="0"/>
                </a:spcAft>
              </a:pPr>
              <a:t>3</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p:spPr>
      </p:sp>
      <p:sp>
        <p:nvSpPr>
          <p:cNvPr id="4301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t>Data from the paper</a:t>
            </a:r>
          </a:p>
          <a:p>
            <a:pPr>
              <a:spcBef>
                <a:spcPct val="0"/>
              </a:spcBef>
            </a:pPr>
            <a:r>
              <a:rPr lang="en-US" altLang="zh-CN" dirty="0" smtClean="0"/>
              <a:t>Cp=</a:t>
            </a:r>
            <a:r>
              <a:rPr lang="en-US" altLang="zh-CN" dirty="0" err="1" smtClean="0"/>
              <a:t>dQ</a:t>
            </a:r>
            <a:r>
              <a:rPr lang="en-US" altLang="zh-CN" dirty="0" smtClean="0"/>
              <a:t>/</a:t>
            </a:r>
            <a:r>
              <a:rPr lang="en-US" altLang="zh-CN" dirty="0" err="1" smtClean="0"/>
              <a:t>dT</a:t>
            </a:r>
            <a:endParaRPr lang="en-US" altLang="zh-CN" dirty="0" smtClean="0"/>
          </a:p>
          <a:p>
            <a:pPr>
              <a:spcBef>
                <a:spcPct val="0"/>
              </a:spcBef>
            </a:pPr>
            <a:r>
              <a:rPr lang="en-US" altLang="zh-CN" dirty="0" smtClean="0"/>
              <a:t>T=</a:t>
            </a:r>
            <a:r>
              <a:rPr lang="en-US" altLang="zh-CN" dirty="0" err="1" smtClean="0"/>
              <a:t>dQ</a:t>
            </a:r>
            <a:r>
              <a:rPr lang="en-US" altLang="zh-CN" dirty="0" smtClean="0"/>
              <a:t>/</a:t>
            </a:r>
            <a:r>
              <a:rPr lang="en-US" altLang="zh-CN" dirty="0" err="1" smtClean="0"/>
              <a:t>dS</a:t>
            </a:r>
            <a:endParaRPr lang="en-US" altLang="zh-CN" dirty="0" smtClean="0"/>
          </a:p>
          <a:p>
            <a:pPr>
              <a:spcBef>
                <a:spcPct val="0"/>
              </a:spcBef>
            </a:pPr>
            <a:endParaRPr lang="en-US" altLang="zh-CN" dirty="0" smtClean="0"/>
          </a:p>
          <a:p>
            <a:pPr>
              <a:spcBef>
                <a:spcPct val="0"/>
              </a:spcBef>
            </a:pPr>
            <a:endParaRPr lang="en-US" altLang="zh-CN" dirty="0" smtClean="0"/>
          </a:p>
          <a:p>
            <a:pPr>
              <a:spcBef>
                <a:spcPct val="0"/>
              </a:spcBef>
            </a:pPr>
            <a:endParaRPr lang="en-US" altLang="zh-CN" dirty="0" smtClean="0"/>
          </a:p>
        </p:txBody>
      </p:sp>
      <p:sp>
        <p:nvSpPr>
          <p:cNvPr id="4301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3CEABE4E-AE6A-486E-B357-CAABF2E12E21}" type="slidenum">
              <a:rPr lang="en-US" altLang="zh-CN"/>
              <a:pPr fontAlgn="base">
                <a:spcBef>
                  <a:spcPct val="0"/>
                </a:spcBef>
                <a:spcAft>
                  <a:spcPct val="0"/>
                </a:spcAft>
              </a:pPr>
              <a:t>20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Flexibility: Gnu;</a:t>
            </a:r>
            <a:r>
              <a:rPr lang="en-US" baseline="0" dirty="0" smtClean="0"/>
              <a:t> </a:t>
            </a:r>
            <a:r>
              <a:rPr lang="en-US" sz="1200" kern="1200" dirty="0" smtClean="0">
                <a:solidFill>
                  <a:schemeClr val="tx1"/>
                </a:solidFill>
                <a:latin typeface="+mn-lt"/>
                <a:ea typeface="+mn-ea"/>
                <a:cs typeface="+mn-cs"/>
              </a:rPr>
              <a:t>deuterium exchange analysis </a:t>
            </a:r>
          </a:p>
          <a:p>
            <a:endParaRPr lang="en-US" dirty="0"/>
          </a:p>
        </p:txBody>
      </p:sp>
      <p:sp>
        <p:nvSpPr>
          <p:cNvPr id="4" name="Slide Number Placeholder 3"/>
          <p:cNvSpPr>
            <a:spLocks noGrp="1"/>
          </p:cNvSpPr>
          <p:nvPr>
            <p:ph type="sldNum" sz="quarter" idx="10"/>
          </p:nvPr>
        </p:nvSpPr>
        <p:spPr/>
        <p:txBody>
          <a:bodyPr/>
          <a:lstStyle/>
          <a:p>
            <a:pPr>
              <a:defRPr/>
            </a:pPr>
            <a:fld id="{42B68A75-AF5D-4E31-B2A8-DFA4AFCAC876}" type="slidenum">
              <a:rPr lang="en-US" smtClean="0"/>
              <a:pPr>
                <a:defRPr/>
              </a:pPr>
              <a:t>21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p:spPr>
      </p:sp>
      <p:sp>
        <p:nvSpPr>
          <p:cNvPr id="4813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t>It will be interesting to look at the genome mutants</a:t>
            </a:r>
          </a:p>
          <a:p>
            <a:pPr>
              <a:spcBef>
                <a:spcPct val="0"/>
              </a:spcBef>
            </a:pPr>
            <a:endParaRPr lang="en-US" altLang="zh-CN" dirty="0" smtClean="0"/>
          </a:p>
          <a:p>
            <a:pPr>
              <a:spcBef>
                <a:spcPct val="0"/>
              </a:spcBef>
            </a:pPr>
            <a:r>
              <a:rPr lang="en-US" altLang="zh-CN" dirty="0" smtClean="0"/>
              <a:t>Q100L retains the tannin resistance as WT Spy, suggesting the natural substrates of Spy can be well folded by Q100L mutant but not other mutants. </a:t>
            </a:r>
          </a:p>
        </p:txBody>
      </p:sp>
      <p:sp>
        <p:nvSpPr>
          <p:cNvPr id="4813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0E616C2-C73A-4418-911A-9EBA25F28CDF}" type="slidenum">
              <a:rPr lang="en-US" altLang="zh-CN"/>
              <a:pPr fontAlgn="base">
                <a:spcBef>
                  <a:spcPct val="0"/>
                </a:spcBef>
                <a:spcAft>
                  <a:spcPct val="0"/>
                </a:spcAft>
              </a:pPr>
              <a:t>22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p:spPr>
      </p:sp>
      <p:sp>
        <p:nvSpPr>
          <p:cNvPr id="4608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t>This picture </a:t>
            </a:r>
            <a:r>
              <a:rPr lang="en-US" altLang="zh-CN" dirty="0" err="1" smtClean="0"/>
              <a:t>Ican</a:t>
            </a:r>
            <a:r>
              <a:rPr lang="en-US" altLang="zh-CN" dirty="0" smtClean="0"/>
              <a:t> probably re do</a:t>
            </a:r>
          </a:p>
          <a:p>
            <a:pPr>
              <a:spcBef>
                <a:spcPct val="0"/>
              </a:spcBef>
            </a:pPr>
            <a:r>
              <a:rPr lang="en-US" altLang="zh-CN" dirty="0" smtClean="0"/>
              <a:t>These residues are conserved to some degree, but several residues are variable in the process of evolution</a:t>
            </a:r>
          </a:p>
          <a:p>
            <a:pPr>
              <a:spcBef>
                <a:spcPct val="0"/>
              </a:spcBef>
            </a:pPr>
            <a:endParaRPr lang="en-US" altLang="zh-CN" dirty="0" smtClean="0"/>
          </a:p>
          <a:p>
            <a:pPr>
              <a:spcBef>
                <a:spcPct val="0"/>
              </a:spcBef>
            </a:pPr>
            <a:r>
              <a:rPr lang="en-US" altLang="zh-CN" dirty="0" smtClean="0"/>
              <a:t>The point</a:t>
            </a:r>
          </a:p>
          <a:p>
            <a:pPr>
              <a:spcBef>
                <a:spcPct val="0"/>
              </a:spcBef>
            </a:pPr>
            <a:r>
              <a:rPr lang="en-US" sz="1200" kern="1200" dirty="0" err="1" smtClean="0">
                <a:solidFill>
                  <a:schemeClr val="tx1"/>
                </a:solidFill>
                <a:effectLst/>
                <a:latin typeface="+mn-lt"/>
                <a:ea typeface="+mn-ea"/>
                <a:cs typeface="+mn-cs"/>
              </a:rPr>
              <a:t>WebLogo</a:t>
            </a:r>
            <a:r>
              <a:rPr lang="en-US" sz="1200" kern="1200" dirty="0" smtClean="0">
                <a:solidFill>
                  <a:schemeClr val="tx1"/>
                </a:solidFill>
                <a:effectLst/>
                <a:latin typeface="+mn-lt"/>
                <a:ea typeface="+mn-ea"/>
                <a:cs typeface="+mn-cs"/>
              </a:rPr>
              <a:t> representation of a </a:t>
            </a:r>
            <a:r>
              <a:rPr lang="en-US" sz="1200" kern="1200" dirty="0" err="1" smtClean="0">
                <a:solidFill>
                  <a:schemeClr val="tx1"/>
                </a:solidFill>
                <a:effectLst/>
                <a:latin typeface="+mn-lt"/>
                <a:ea typeface="+mn-ea"/>
                <a:cs typeface="+mn-cs"/>
              </a:rPr>
              <a:t>ClustalW</a:t>
            </a:r>
            <a:r>
              <a:rPr lang="en-US" sz="1200" kern="1200" dirty="0" smtClean="0">
                <a:solidFill>
                  <a:schemeClr val="tx1"/>
                </a:solidFill>
                <a:effectLst/>
                <a:latin typeface="+mn-lt"/>
                <a:ea typeface="+mn-ea"/>
                <a:cs typeface="+mn-cs"/>
              </a:rPr>
              <a:t> sequence alignment of 29 Spy orthologous sequences. Residues are numbered according to the mature protein region of </a:t>
            </a:r>
            <a:r>
              <a:rPr lang="en-US" sz="1200" i="1" kern="1200" dirty="0" smtClean="0">
                <a:solidFill>
                  <a:schemeClr val="tx1"/>
                </a:solidFill>
                <a:effectLst/>
                <a:latin typeface="+mn-lt"/>
                <a:ea typeface="+mn-ea"/>
                <a:cs typeface="+mn-cs"/>
              </a:rPr>
              <a:t>E. coli</a:t>
            </a:r>
            <a:r>
              <a:rPr lang="en-US" sz="1200" kern="1200" dirty="0" smtClean="0">
                <a:solidFill>
                  <a:schemeClr val="tx1"/>
                </a:solidFill>
                <a:effectLst/>
                <a:latin typeface="+mn-lt"/>
                <a:ea typeface="+mn-ea"/>
                <a:cs typeface="+mn-cs"/>
              </a:rPr>
              <a:t> Spy.  Short dashes indicate residues that are absent from </a:t>
            </a:r>
            <a:r>
              <a:rPr lang="en-US" sz="1200" i="1" kern="1200" dirty="0" smtClean="0">
                <a:solidFill>
                  <a:schemeClr val="tx1"/>
                </a:solidFill>
                <a:effectLst/>
                <a:latin typeface="+mn-lt"/>
                <a:ea typeface="+mn-ea"/>
                <a:cs typeface="+mn-cs"/>
              </a:rPr>
              <a:t>E. coli</a:t>
            </a:r>
            <a:r>
              <a:rPr lang="en-US" sz="1200" kern="1200" dirty="0" smtClean="0">
                <a:solidFill>
                  <a:schemeClr val="tx1"/>
                </a:solidFill>
                <a:effectLst/>
                <a:latin typeface="+mn-lt"/>
                <a:ea typeface="+mn-ea"/>
                <a:cs typeface="+mn-cs"/>
              </a:rPr>
              <a:t> Spy but are present in other aligned sequences. Red: basic residues K, R, and H; blue: acidic residues D and E; orange: hydrophobic residues including A, V, L, I, F, W, M, and P; black: polar uncharged residues including G, S, T, C, Y, N, and Q. Green boxes indicate the location of our Spy mutations with the original residues </a:t>
            </a:r>
            <a:r>
              <a:rPr lang="en-US" sz="1200" kern="1200" dirty="0" err="1" smtClean="0">
                <a:solidFill>
                  <a:schemeClr val="tx1"/>
                </a:solidFill>
                <a:effectLst/>
                <a:latin typeface="+mn-lt"/>
                <a:ea typeface="+mn-ea"/>
                <a:cs typeface="+mn-cs"/>
              </a:rPr>
              <a:t>shownin</a:t>
            </a:r>
            <a:r>
              <a:rPr lang="en-US" sz="1200" kern="1200" dirty="0" smtClean="0">
                <a:solidFill>
                  <a:schemeClr val="tx1"/>
                </a:solidFill>
                <a:effectLst/>
                <a:latin typeface="+mn-lt"/>
                <a:ea typeface="+mn-ea"/>
                <a:cs typeface="+mn-cs"/>
              </a:rPr>
              <a:t> green.</a:t>
            </a:r>
            <a:r>
              <a:rPr lang="en-US" altLang="zh-CN" dirty="0" smtClean="0"/>
              <a:t> of the logo indicates that Q100 is only mildly conserved. Other amino acid residues do appear.</a:t>
            </a:r>
          </a:p>
        </p:txBody>
      </p:sp>
      <p:sp>
        <p:nvSpPr>
          <p:cNvPr id="4608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B30B8257-A156-44DB-BE95-4D8D07832BB0}" type="slidenum">
              <a:rPr lang="en-US" altLang="zh-CN"/>
              <a:pPr fontAlgn="base">
                <a:spcBef>
                  <a:spcPct val="0"/>
                </a:spcBef>
                <a:spcAft>
                  <a:spcPct val="0"/>
                </a:spcAft>
              </a:pPr>
              <a:t>23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Put the codon onto here </a:t>
            </a:r>
            <a:r>
              <a:rPr lang="en-US" dirty="0" smtClean="0"/>
              <a:t>Q, K,R,D,H,M happene</a:t>
            </a:r>
            <a:r>
              <a:rPr lang="en-US" baseline="0" dirty="0" smtClean="0"/>
              <a:t>d in native</a:t>
            </a:r>
            <a:endParaRPr lang="en-US" altLang="zh-CN" dirty="0" smtClean="0"/>
          </a:p>
          <a:p>
            <a:pPr>
              <a:spcBef>
                <a:spcPct val="0"/>
              </a:spcBef>
            </a:pPr>
            <a:r>
              <a:rPr lang="en-US" altLang="zh-CN" dirty="0" smtClean="0"/>
              <a:t>Why Q100L is so dominant</a:t>
            </a:r>
          </a:p>
          <a:p>
            <a:pPr>
              <a:spcBef>
                <a:spcPct val="0"/>
              </a:spcBef>
            </a:pPr>
            <a:r>
              <a:rPr lang="en-US" altLang="zh-CN" dirty="0" smtClean="0"/>
              <a:t>Other hydrophobic residues as candidates</a:t>
            </a:r>
          </a:p>
          <a:p>
            <a:pPr>
              <a:spcBef>
                <a:spcPct val="0"/>
              </a:spcBef>
            </a:pPr>
            <a:endParaRPr lang="en-US" altLang="zh-CN" dirty="0" smtClean="0"/>
          </a:p>
          <a:p>
            <a:pPr>
              <a:spcBef>
                <a:spcPct val="0"/>
              </a:spcBef>
            </a:pPr>
            <a:r>
              <a:rPr lang="en-US" altLang="zh-CN" dirty="0" smtClean="0"/>
              <a:t>Please highlight the Q and L from the list. Q to L actually increases the </a:t>
            </a:r>
            <a:r>
              <a:rPr lang="en-US" altLang="zh-CN" dirty="0" err="1" smtClean="0"/>
              <a:t>hydrophobicity</a:t>
            </a:r>
            <a:r>
              <a:rPr lang="en-US" altLang="zh-CN" dirty="0" smtClean="0"/>
              <a:t> a lot. Obviously this change is correlated in vivo and in vitro chaperone activity suggesting the direct contact between this residue to substrates. Thus it will be interesting to explore the effects of other possible residues. </a:t>
            </a:r>
          </a:p>
          <a:p>
            <a:pPr>
              <a:spcBef>
                <a:spcPct val="0"/>
              </a:spcBef>
            </a:pPr>
            <a:endParaRPr lang="en-US" altLang="zh-CN" dirty="0" smtClean="0"/>
          </a:p>
          <a:p>
            <a:pPr>
              <a:spcBef>
                <a:spcPct val="0"/>
              </a:spcBef>
            </a:pPr>
            <a:r>
              <a:rPr lang="en-US" altLang="zh-CN" dirty="0" smtClean="0"/>
              <a:t>Then add a slice to predict what you will see once you make those mutants.</a:t>
            </a:r>
          </a:p>
          <a:p>
            <a:pPr>
              <a:spcBef>
                <a:spcPct val="0"/>
              </a:spcBef>
            </a:pPr>
            <a:endParaRPr lang="en-US" altLang="zh-CN" dirty="0" smtClean="0"/>
          </a:p>
          <a:p>
            <a:pPr>
              <a:spcBef>
                <a:spcPct val="0"/>
              </a:spcBef>
            </a:pPr>
            <a:r>
              <a:rPr lang="en-US" altLang="zh-CN" dirty="0" smtClean="0"/>
              <a:t>In vivo phenotype will be tested first for :        Tannin resistance		</a:t>
            </a:r>
            <a:r>
              <a:rPr lang="en-US" altLang="zh-CN" dirty="0" err="1" smtClean="0"/>
              <a:t>PenV</a:t>
            </a:r>
            <a:r>
              <a:rPr lang="en-US" altLang="zh-CN" dirty="0" smtClean="0"/>
              <a:t> resistance			crosslink assay		Example	</a:t>
            </a:r>
          </a:p>
          <a:p>
            <a:pPr>
              <a:spcBef>
                <a:spcPct val="0"/>
              </a:spcBef>
            </a:pPr>
            <a:endParaRPr lang="en-US" altLang="zh-CN" dirty="0" smtClean="0"/>
          </a:p>
          <a:p>
            <a:pPr>
              <a:spcBef>
                <a:spcPct val="0"/>
              </a:spcBef>
            </a:pPr>
            <a:r>
              <a:rPr lang="en-US" altLang="zh-CN" dirty="0" smtClean="0"/>
              <a:t>Mutants (+++ general chaperone)                           ++					+++					-			Q100L</a:t>
            </a:r>
          </a:p>
          <a:p>
            <a:pPr>
              <a:spcBef>
                <a:spcPct val="0"/>
              </a:spcBef>
            </a:pPr>
            <a:endParaRPr lang="en-US" altLang="zh-CN" dirty="0" smtClean="0"/>
          </a:p>
          <a:p>
            <a:pPr>
              <a:spcBef>
                <a:spcPct val="0"/>
              </a:spcBef>
            </a:pPr>
            <a:r>
              <a:rPr lang="en-US" altLang="zh-CN" dirty="0" smtClean="0"/>
              <a:t>Mutants (only better for Im7)				    +/-                                       ++                                        ?                           N.A.</a:t>
            </a:r>
          </a:p>
          <a:p>
            <a:pPr>
              <a:spcBef>
                <a:spcPct val="0"/>
              </a:spcBef>
            </a:pPr>
            <a:endParaRPr lang="en-US" altLang="zh-CN" dirty="0" smtClean="0"/>
          </a:p>
          <a:p>
            <a:pPr>
              <a:spcBef>
                <a:spcPct val="0"/>
              </a:spcBef>
            </a:pPr>
            <a:r>
              <a:rPr lang="en-US" altLang="zh-CN" dirty="0" smtClean="0"/>
              <a:t>Mutants (partially lose the chaperone activity)           -                                           -                                         +/? </a:t>
            </a:r>
            <a:r>
              <a:rPr lang="zh-CN" altLang="en-US" dirty="0" smtClean="0"/>
              <a:t>　　　　　　　</a:t>
            </a:r>
            <a:r>
              <a:rPr lang="en-US" altLang="zh-CN" dirty="0" smtClean="0"/>
              <a:t>Q100 F,Y? Either slow binding or release substrates </a:t>
            </a:r>
          </a:p>
          <a:p>
            <a:pPr>
              <a:spcBef>
                <a:spcPct val="0"/>
              </a:spcBef>
            </a:pPr>
            <a:endParaRPr lang="en-US" altLang="zh-CN" dirty="0" smtClean="0"/>
          </a:p>
          <a:p>
            <a:pPr>
              <a:spcBef>
                <a:spcPct val="0"/>
              </a:spcBef>
            </a:pPr>
            <a:r>
              <a:rPr lang="en-US" altLang="zh-CN" dirty="0" smtClean="0"/>
              <a:t>Mutants (lose chaperone activity)			     -					    -		                             -                          Q100 E,D? </a:t>
            </a:r>
          </a:p>
          <a:p>
            <a:pPr>
              <a:spcBef>
                <a:spcPct val="0"/>
              </a:spcBef>
            </a:pPr>
            <a:endParaRPr lang="en-US" altLang="zh-CN" dirty="0" smtClean="0"/>
          </a:p>
          <a:p>
            <a:pPr>
              <a:spcBef>
                <a:spcPct val="0"/>
              </a:spcBef>
            </a:pPr>
            <a:r>
              <a:rPr lang="en-US" altLang="zh-CN" dirty="0" smtClean="0"/>
              <a:t>Unexpected features                                               ?                                          ?                                          ?                           ??</a:t>
            </a:r>
          </a:p>
        </p:txBody>
      </p:sp>
      <p:sp>
        <p:nvSpPr>
          <p:cNvPr id="512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DCF68F-5619-4303-8A81-0E4E674C9917}" type="slidenum">
              <a:rPr lang="en-US" altLang="zh-CN"/>
              <a:pPr fontAlgn="base">
                <a:spcBef>
                  <a:spcPct val="0"/>
                </a:spcBef>
                <a:spcAft>
                  <a:spcPct val="0"/>
                </a:spcAft>
              </a:pPr>
              <a:t>24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TextEdit="1"/>
          </p:cNvSpPr>
          <p:nvPr>
            <p:ph type="sldImg"/>
          </p:nvPr>
        </p:nvSpPr>
        <p:spPr bwMode="auto">
          <a:noFill/>
          <a:ln>
            <a:solidFill>
              <a:srgbClr val="000000"/>
            </a:solidFill>
            <a:miter lim="800000"/>
            <a:headEnd/>
            <a:tailEnd/>
          </a:ln>
        </p:spPr>
      </p:sp>
      <p:sp>
        <p:nvSpPr>
          <p:cNvPr id="62467" name="Rectangle 3"/>
          <p:cNvSpPr>
            <a:spLocks noGrp="1"/>
          </p:cNvSpPr>
          <p:nvPr>
            <p:ph type="body" idx="1"/>
          </p:nvPr>
        </p:nvSpPr>
        <p:spPr bwMode="auto">
          <a:noFill/>
        </p:spPr>
        <p:txBody>
          <a:bodyPr wrap="square" numCol="1" anchor="t" anchorCtr="0" compatLnSpc="1">
            <a:prstTxWarp prst="textNoShape">
              <a:avLst/>
            </a:prstTxWarp>
          </a:bodyPr>
          <a:lstStyle/>
          <a:p>
            <a:endParaRPr lang="en-US" altLang="zh-CN" dirty="0" smtClean="0"/>
          </a:p>
          <a:p>
            <a:r>
              <a:rPr lang="en-US" altLang="zh-CN" dirty="0" smtClean="0"/>
              <a:t>Add  a slide, another similar work has been done, check these refs.1) Snapshots of </a:t>
            </a:r>
            <a:r>
              <a:rPr lang="en-US" altLang="zh-CN" dirty="0" err="1" smtClean="0"/>
              <a:t>DsbA</a:t>
            </a:r>
            <a:r>
              <a:rPr lang="en-US" altLang="zh-CN" dirty="0" smtClean="0"/>
              <a:t> in action: detection of proteins in the process of oxidative folding. </a:t>
            </a:r>
          </a:p>
          <a:p>
            <a:r>
              <a:rPr lang="en-US" dirty="0" smtClean="0">
                <a:hlinkClick r:id="rId3"/>
              </a:rPr>
              <a:t>http://www.sciencemag.org/content/303/5657/534.long</a:t>
            </a:r>
            <a:endParaRPr lang="en-US" altLang="zh-CN"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dirty="0" smtClean="0"/>
              <a:t>2) Mutational Alterations of the Key </a:t>
            </a:r>
            <a:r>
              <a:rPr lang="en-US" altLang="zh-CN" i="1" dirty="0" err="1" smtClean="0"/>
              <a:t>cis</a:t>
            </a:r>
            <a:r>
              <a:rPr lang="en-US" altLang="zh-CN" dirty="0" smtClean="0"/>
              <a:t> </a:t>
            </a:r>
            <a:r>
              <a:rPr lang="en-US" altLang="zh-CN" dirty="0" err="1" smtClean="0"/>
              <a:t>Proline</a:t>
            </a:r>
            <a:r>
              <a:rPr lang="en-US" altLang="zh-CN" dirty="0" smtClean="0"/>
              <a:t> Residue That Cause Accumulation of Enzymatic Reaction Intermediates of </a:t>
            </a:r>
            <a:r>
              <a:rPr lang="en-US" altLang="zh-CN" dirty="0" err="1" smtClean="0"/>
              <a:t>DsbA</a:t>
            </a:r>
            <a:r>
              <a:rPr lang="en-US" altLang="zh-CN" dirty="0" smtClean="0"/>
              <a:t>, a Member of the </a:t>
            </a:r>
            <a:r>
              <a:rPr lang="en-US" altLang="zh-CN" dirty="0" err="1" smtClean="0"/>
              <a:t>Thioredoxin</a:t>
            </a:r>
            <a:r>
              <a:rPr lang="en-US" altLang="zh-CN" dirty="0" smtClean="0"/>
              <a:t> </a:t>
            </a:r>
            <a:r>
              <a:rPr lang="en-US" altLang="zh-CN" dirty="0" err="1" smtClean="0"/>
              <a:t>Superfamily</a:t>
            </a:r>
            <a:r>
              <a:rPr lang="en-US" altLang="zh-CN" dirty="0" smtClean="0"/>
              <a:t> </a:t>
            </a:r>
          </a:p>
          <a:p>
            <a:endParaRPr lang="en-US" dirty="0"/>
          </a:p>
        </p:txBody>
      </p:sp>
      <p:sp>
        <p:nvSpPr>
          <p:cNvPr id="4" name="Slide Number Placeholder 3"/>
          <p:cNvSpPr>
            <a:spLocks noGrp="1"/>
          </p:cNvSpPr>
          <p:nvPr>
            <p:ph type="sldNum" sz="quarter" idx="10"/>
          </p:nvPr>
        </p:nvSpPr>
        <p:spPr/>
        <p:txBody>
          <a:bodyPr/>
          <a:lstStyle/>
          <a:p>
            <a:pPr>
              <a:defRPr/>
            </a:pPr>
            <a:fld id="{42B68A75-AF5D-4E31-B2A8-DFA4AFCAC876}" type="slidenum">
              <a:rPr lang="en-US" smtClean="0"/>
              <a:pPr>
                <a:defRPr/>
              </a:pPr>
              <a:t>26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p:cNvSpPr>
          <p:nvPr>
            <p:ph type="sldImg"/>
          </p:nvPr>
        </p:nvSpPr>
        <p:spPr bwMode="auto">
          <a:noFill/>
          <a:ln>
            <a:solidFill>
              <a:srgbClr val="000000"/>
            </a:solidFill>
            <a:miter lim="800000"/>
            <a:headEnd/>
            <a:tailEnd/>
          </a:ln>
        </p:spPr>
      </p:sp>
      <p:sp>
        <p:nvSpPr>
          <p:cNvPr id="5325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err="1" smtClean="0"/>
              <a:t>Ren’s</a:t>
            </a:r>
            <a:r>
              <a:rPr lang="en-US" altLang="zh-CN" dirty="0" smtClean="0"/>
              <a:t> result</a:t>
            </a:r>
          </a:p>
          <a:p>
            <a:pPr>
              <a:spcBef>
                <a:spcPct val="0"/>
              </a:spcBef>
            </a:pPr>
            <a:r>
              <a:rPr lang="en-US" altLang="zh-CN" dirty="0" smtClean="0"/>
              <a:t> copper sensitivity </a:t>
            </a:r>
            <a:r>
              <a:rPr lang="en-US" altLang="zh-CN" dirty="0" err="1" smtClean="0"/>
              <a:t>isomerase</a:t>
            </a:r>
            <a:r>
              <a:rPr lang="en-US" altLang="zh-CN" dirty="0" smtClean="0"/>
              <a:t> test: actually for </a:t>
            </a:r>
            <a:r>
              <a:rPr lang="en-US" altLang="zh-CN" dirty="0" err="1" smtClean="0"/>
              <a:t>reductase</a:t>
            </a:r>
            <a:endParaRPr lang="en-US" altLang="zh-CN" dirty="0" smtClean="0"/>
          </a:p>
          <a:p>
            <a:pPr>
              <a:spcBef>
                <a:spcPct val="0"/>
              </a:spcBef>
            </a:pPr>
            <a:endParaRPr lang="en-US" altLang="zh-CN" dirty="0" smtClean="0"/>
          </a:p>
          <a:p>
            <a:pPr>
              <a:spcBef>
                <a:spcPct val="0"/>
              </a:spcBef>
            </a:pPr>
            <a:endParaRPr lang="en-US" altLang="zh-CN" dirty="0" smtClean="0"/>
          </a:p>
        </p:txBody>
      </p:sp>
      <p:sp>
        <p:nvSpPr>
          <p:cNvPr id="5325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A43BA48D-91EE-42E4-AE53-BEB441F48F3B}" type="slidenum">
              <a:rPr lang="en-US" altLang="zh-CN"/>
              <a:pPr fontAlgn="base">
                <a:spcBef>
                  <a:spcPct val="0"/>
                </a:spcBef>
                <a:spcAft>
                  <a:spcPct val="0"/>
                </a:spcAft>
              </a:pPr>
              <a:t>27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p:cNvSpPr>
          <p:nvPr>
            <p:ph type="sldImg"/>
          </p:nvPr>
        </p:nvSpPr>
        <p:spPr bwMode="auto">
          <a:noFill/>
          <a:ln>
            <a:solidFill>
              <a:srgbClr val="000000"/>
            </a:solidFill>
            <a:miter lim="800000"/>
            <a:headEnd/>
            <a:tailEnd/>
          </a:ln>
        </p:spPr>
      </p:sp>
      <p:sp>
        <p:nvSpPr>
          <p:cNvPr id="51202" name="Notes Placeholder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altLang="zh-CN" dirty="0" smtClean="0"/>
              <a:t>Put the codon onto here </a:t>
            </a:r>
            <a:r>
              <a:rPr lang="en-US" dirty="0" smtClean="0"/>
              <a:t>Q, K,R,D,H,M happene</a:t>
            </a:r>
            <a:r>
              <a:rPr lang="en-US" baseline="0" dirty="0" smtClean="0"/>
              <a:t>d in native</a:t>
            </a:r>
            <a:endParaRPr lang="en-US" altLang="zh-CN" dirty="0" smtClean="0"/>
          </a:p>
          <a:p>
            <a:pPr>
              <a:spcBef>
                <a:spcPct val="0"/>
              </a:spcBef>
            </a:pPr>
            <a:r>
              <a:rPr lang="en-US" altLang="zh-CN" dirty="0" smtClean="0"/>
              <a:t>Why Q100L is so dominant</a:t>
            </a:r>
          </a:p>
          <a:p>
            <a:pPr>
              <a:spcBef>
                <a:spcPct val="0"/>
              </a:spcBef>
            </a:pPr>
            <a:r>
              <a:rPr lang="en-US" altLang="zh-CN" dirty="0" smtClean="0"/>
              <a:t>Other hydrophobic residues as candidates</a:t>
            </a:r>
          </a:p>
          <a:p>
            <a:pPr>
              <a:spcBef>
                <a:spcPct val="0"/>
              </a:spcBef>
            </a:pPr>
            <a:endParaRPr lang="en-US" altLang="zh-CN" dirty="0" smtClean="0"/>
          </a:p>
          <a:p>
            <a:pPr>
              <a:spcBef>
                <a:spcPct val="0"/>
              </a:spcBef>
            </a:pPr>
            <a:r>
              <a:rPr lang="en-US" altLang="zh-CN" dirty="0" smtClean="0"/>
              <a:t>Please highlight the Q and L from the list. Q to L actually increases the </a:t>
            </a:r>
            <a:r>
              <a:rPr lang="en-US" altLang="zh-CN" dirty="0" err="1" smtClean="0"/>
              <a:t>hydrophobicity</a:t>
            </a:r>
            <a:r>
              <a:rPr lang="en-US" altLang="zh-CN" dirty="0" smtClean="0"/>
              <a:t> a lot. Obviously this change is correlated in vivo and in vitro chaperone activity suggesting the direct contact between this residue to substrates. Thus it will be interesting to explore the effects of other possible residues. </a:t>
            </a:r>
          </a:p>
          <a:p>
            <a:pPr>
              <a:spcBef>
                <a:spcPct val="0"/>
              </a:spcBef>
            </a:pPr>
            <a:endParaRPr lang="en-US" altLang="zh-CN" dirty="0" smtClean="0"/>
          </a:p>
          <a:p>
            <a:pPr>
              <a:spcBef>
                <a:spcPct val="0"/>
              </a:spcBef>
            </a:pPr>
            <a:r>
              <a:rPr lang="en-US" altLang="zh-CN" dirty="0" smtClean="0"/>
              <a:t>Then add a slice to predict what you will see once you make those mutants.</a:t>
            </a:r>
          </a:p>
          <a:p>
            <a:pPr>
              <a:spcBef>
                <a:spcPct val="0"/>
              </a:spcBef>
            </a:pPr>
            <a:endParaRPr lang="en-US" altLang="zh-CN" dirty="0" smtClean="0"/>
          </a:p>
          <a:p>
            <a:pPr>
              <a:spcBef>
                <a:spcPct val="0"/>
              </a:spcBef>
            </a:pPr>
            <a:r>
              <a:rPr lang="en-US" altLang="zh-CN" dirty="0" smtClean="0"/>
              <a:t>In vivo phenotype will be tested first for :        Tannin resistance		</a:t>
            </a:r>
            <a:r>
              <a:rPr lang="en-US" altLang="zh-CN" dirty="0" err="1" smtClean="0"/>
              <a:t>PenV</a:t>
            </a:r>
            <a:r>
              <a:rPr lang="en-US" altLang="zh-CN" dirty="0" smtClean="0"/>
              <a:t> resistance			crosslink assay		Example	</a:t>
            </a:r>
          </a:p>
          <a:p>
            <a:pPr>
              <a:spcBef>
                <a:spcPct val="0"/>
              </a:spcBef>
            </a:pPr>
            <a:endParaRPr lang="en-US" altLang="zh-CN" dirty="0" smtClean="0"/>
          </a:p>
          <a:p>
            <a:pPr>
              <a:spcBef>
                <a:spcPct val="0"/>
              </a:spcBef>
            </a:pPr>
            <a:r>
              <a:rPr lang="en-US" altLang="zh-CN" dirty="0" smtClean="0"/>
              <a:t>Mutants (+++ general chaperone)                           ++					+++					-			Q100L</a:t>
            </a:r>
          </a:p>
          <a:p>
            <a:pPr>
              <a:spcBef>
                <a:spcPct val="0"/>
              </a:spcBef>
            </a:pPr>
            <a:endParaRPr lang="en-US" altLang="zh-CN" dirty="0" smtClean="0"/>
          </a:p>
          <a:p>
            <a:pPr>
              <a:spcBef>
                <a:spcPct val="0"/>
              </a:spcBef>
            </a:pPr>
            <a:r>
              <a:rPr lang="en-US" altLang="zh-CN" dirty="0" smtClean="0"/>
              <a:t>Mutants (only better for Im7)				    +/-                                       ++                                        ?                           N.A.</a:t>
            </a:r>
          </a:p>
          <a:p>
            <a:pPr>
              <a:spcBef>
                <a:spcPct val="0"/>
              </a:spcBef>
            </a:pPr>
            <a:endParaRPr lang="en-US" altLang="zh-CN" dirty="0" smtClean="0"/>
          </a:p>
          <a:p>
            <a:pPr>
              <a:spcBef>
                <a:spcPct val="0"/>
              </a:spcBef>
            </a:pPr>
            <a:r>
              <a:rPr lang="en-US" altLang="zh-CN" dirty="0" smtClean="0"/>
              <a:t>Mutants (partially lose the chaperone activity)           -                                           -                                         +/? </a:t>
            </a:r>
            <a:r>
              <a:rPr lang="zh-CN" altLang="en-US" dirty="0" smtClean="0"/>
              <a:t>　　　　　　　</a:t>
            </a:r>
            <a:r>
              <a:rPr lang="en-US" altLang="zh-CN" dirty="0" smtClean="0"/>
              <a:t>Q100 F,Y? Either slow binding or release substrates </a:t>
            </a:r>
          </a:p>
          <a:p>
            <a:pPr>
              <a:spcBef>
                <a:spcPct val="0"/>
              </a:spcBef>
            </a:pPr>
            <a:endParaRPr lang="en-US" altLang="zh-CN" dirty="0" smtClean="0"/>
          </a:p>
          <a:p>
            <a:pPr>
              <a:spcBef>
                <a:spcPct val="0"/>
              </a:spcBef>
            </a:pPr>
            <a:r>
              <a:rPr lang="en-US" altLang="zh-CN" dirty="0" smtClean="0"/>
              <a:t>Mutants (lose chaperone activity)			     -					    -		                             -                          Q100 E,D? </a:t>
            </a:r>
          </a:p>
          <a:p>
            <a:pPr>
              <a:spcBef>
                <a:spcPct val="0"/>
              </a:spcBef>
            </a:pPr>
            <a:endParaRPr lang="en-US" altLang="zh-CN" dirty="0" smtClean="0"/>
          </a:p>
          <a:p>
            <a:pPr>
              <a:spcBef>
                <a:spcPct val="0"/>
              </a:spcBef>
            </a:pPr>
            <a:r>
              <a:rPr lang="en-US" altLang="zh-CN" dirty="0" smtClean="0"/>
              <a:t>Unexpected features                                               ?                                          ?                                          ?                           ??</a:t>
            </a:r>
          </a:p>
        </p:txBody>
      </p:sp>
      <p:sp>
        <p:nvSpPr>
          <p:cNvPr id="5120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27DCF68F-5619-4303-8A81-0E4E674C9917}" type="slidenum">
              <a:rPr lang="en-US" altLang="zh-CN"/>
              <a:pPr fontAlgn="base">
                <a:spcBef>
                  <a:spcPct val="0"/>
                </a:spcBef>
                <a:spcAft>
                  <a:spcPct val="0"/>
                </a:spcAft>
              </a:pPr>
              <a:t>28</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 </a:t>
            </a:r>
            <a:r>
              <a:rPr lang="en-US" dirty="0" err="1" smtClean="0"/>
              <a:t>asparagine</a:t>
            </a:r>
            <a:endParaRPr lang="en-US" dirty="0" smtClean="0"/>
          </a:p>
          <a:p>
            <a:r>
              <a:rPr lang="en-US" dirty="0" smtClean="0"/>
              <a:t>Q:glutamine</a:t>
            </a:r>
          </a:p>
          <a:p>
            <a:r>
              <a:rPr lang="en-US" dirty="0" smtClean="0"/>
              <a:t>D: aspartic acid (2C)</a:t>
            </a:r>
          </a:p>
          <a:p>
            <a:r>
              <a:rPr lang="en-US" dirty="0" smtClean="0"/>
              <a:t>E: </a:t>
            </a:r>
            <a:r>
              <a:rPr lang="en-US" dirty="0" err="1" smtClean="0"/>
              <a:t>glutamatic</a:t>
            </a:r>
            <a:r>
              <a:rPr lang="en-US" dirty="0" smtClean="0"/>
              <a:t> acid (3C)</a:t>
            </a:r>
          </a:p>
          <a:p>
            <a:r>
              <a:rPr lang="en-US" dirty="0" smtClean="0"/>
              <a:t>K: Lysine</a:t>
            </a:r>
          </a:p>
          <a:p>
            <a:endParaRPr lang="en-US" dirty="0"/>
          </a:p>
        </p:txBody>
      </p:sp>
      <p:sp>
        <p:nvSpPr>
          <p:cNvPr id="4" name="Slide Number Placeholder 3"/>
          <p:cNvSpPr>
            <a:spLocks noGrp="1"/>
          </p:cNvSpPr>
          <p:nvPr>
            <p:ph type="sldNum" sz="quarter" idx="10"/>
          </p:nvPr>
        </p:nvSpPr>
        <p:spPr/>
        <p:txBody>
          <a:bodyPr/>
          <a:lstStyle/>
          <a:p>
            <a:pPr>
              <a:defRPr/>
            </a:pPr>
            <a:fld id="{42B68A75-AF5D-4E31-B2A8-DFA4AFCAC876}" type="slidenum">
              <a:rPr lang="en-US" smtClean="0"/>
              <a:pPr>
                <a:defRPr/>
              </a:pPr>
              <a:t>29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p:cNvSpPr>
            <a:spLocks noGrp="1" noRot="1" noChangeAspect="1"/>
          </p:cNvSpPr>
          <p:nvPr>
            <p:ph type="sldImg"/>
          </p:nvPr>
        </p:nvSpPr>
        <p:spPr bwMode="auto">
          <a:noFill/>
          <a:ln>
            <a:solidFill>
              <a:srgbClr val="000000"/>
            </a:solidFill>
            <a:miter lim="800000"/>
            <a:headEnd/>
            <a:tailEnd/>
          </a:ln>
        </p:spPr>
      </p:sp>
      <p:sp>
        <p:nvSpPr>
          <p:cNvPr id="1945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They’re independently selected and red labeled are found as single mutants</a:t>
            </a:r>
          </a:p>
          <a:p>
            <a:pPr>
              <a:spcBef>
                <a:spcPct val="0"/>
              </a:spcBef>
            </a:pPr>
            <a:r>
              <a:rPr lang="en-US" altLang="zh-CN" smtClean="0"/>
              <a:t>We sequenced 65 colonies and only one of them have no mutation</a:t>
            </a:r>
          </a:p>
          <a:p>
            <a:pPr>
              <a:spcBef>
                <a:spcPct val="0"/>
              </a:spcBef>
            </a:pPr>
            <a:r>
              <a:rPr lang="en-US" altLang="zh-CN" smtClean="0"/>
              <a:t>Change the way to present</a:t>
            </a:r>
          </a:p>
          <a:p>
            <a:pPr>
              <a:spcBef>
                <a:spcPct val="0"/>
              </a:spcBef>
            </a:pPr>
            <a:endParaRPr lang="zh-CN" altLang="en-US" smtClean="0"/>
          </a:p>
        </p:txBody>
      </p:sp>
      <p:sp>
        <p:nvSpPr>
          <p:cNvPr id="1945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EA0557CE-88CB-4566-8EF5-C4F8F0B486C5}" type="slidenum">
              <a:rPr lang="zh-CN" altLang="en-US"/>
              <a:pPr fontAlgn="base">
                <a:spcBef>
                  <a:spcPct val="0"/>
                </a:spcBef>
                <a:spcAft>
                  <a:spcPct val="0"/>
                </a:spcAft>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TextEdit="1"/>
          </p:cNvSpPr>
          <p:nvPr>
            <p:ph type="sldImg"/>
          </p:nvPr>
        </p:nvSpPr>
        <p:spPr bwMode="auto">
          <a:noFill/>
          <a:ln>
            <a:solidFill>
              <a:srgbClr val="000000"/>
            </a:solidFill>
            <a:miter lim="800000"/>
            <a:headEnd/>
            <a:tailEnd/>
          </a:ln>
        </p:spPr>
      </p:sp>
      <p:sp>
        <p:nvSpPr>
          <p:cNvPr id="63491"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Need to make it clear why show this figure? Because you want to check if there are combinatory effects to those positive mutations?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Also put the in vitro data here for mutants other than Q100L</a:t>
            </a:r>
          </a:p>
        </p:txBody>
      </p:sp>
      <p:sp>
        <p:nvSpPr>
          <p:cNvPr id="5632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8CE05A3-3D1B-4C2B-8D6E-172D93E4E885}" type="slidenum">
              <a:rPr lang="en-US" altLang="zh-CN"/>
              <a:pPr fontAlgn="base">
                <a:spcBef>
                  <a:spcPct val="0"/>
                </a:spcBef>
                <a:spcAft>
                  <a:spcPct val="0"/>
                </a:spcAft>
              </a:pPr>
              <a:t>31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TextEdit="1"/>
          </p:cNvSpPr>
          <p:nvPr>
            <p:ph type="sldImg"/>
          </p:nvPr>
        </p:nvSpPr>
        <p:spPr bwMode="auto">
          <a:noFill/>
          <a:ln>
            <a:solidFill>
              <a:srgbClr val="000000"/>
            </a:solidFill>
            <a:miter lim="800000"/>
            <a:headEnd/>
            <a:tailEnd/>
          </a:ln>
        </p:spPr>
      </p:sp>
      <p:sp>
        <p:nvSpPr>
          <p:cNvPr id="64515"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Add a slide to show the kinetic table. Highlight the slowed </a:t>
            </a:r>
            <a:r>
              <a:rPr lang="en-US" altLang="zh-CN" dirty="0" err="1" smtClean="0"/>
              <a:t>Krelease</a:t>
            </a:r>
            <a:r>
              <a:rPr lang="en-US" altLang="zh-CN" dirty="0" smtClean="0"/>
              <a:t> parameter.</a:t>
            </a:r>
          </a:p>
          <a:p>
            <a:endParaRPr lang="en-US" altLang="zh-CN" dirty="0" smtClean="0"/>
          </a:p>
          <a:p>
            <a:r>
              <a:rPr lang="en-US" altLang="zh-CN" dirty="0" smtClean="0"/>
              <a:t>Add another slice to explain the flowchart of your proposal</a:t>
            </a:r>
          </a:p>
          <a:p>
            <a:endParaRPr lang="en-US" altLang="zh-CN"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2B68A75-AF5D-4E31-B2A8-DFA4AFCAC876}" type="slidenum">
              <a:rPr lang="en-US" smtClean="0"/>
              <a:pPr>
                <a:defRPr/>
              </a:pPr>
              <a:t>35</a:t>
            </a:fld>
            <a:endParaRPr lang="en-US"/>
          </a:p>
        </p:txBody>
      </p:sp>
    </p:spTree>
    <p:extLst>
      <p:ext uri="{BB962C8B-B14F-4D97-AF65-F5344CB8AC3E}">
        <p14:creationId xmlns="" xmlns:p14="http://schemas.microsoft.com/office/powerpoint/2010/main" val="1889699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 the codon onto here</a:t>
            </a:r>
          </a:p>
          <a:p>
            <a:r>
              <a:rPr lang="en-US" dirty="0" smtClean="0"/>
              <a:t>Why Q100L</a:t>
            </a:r>
            <a:r>
              <a:rPr lang="en-US" baseline="0" dirty="0" smtClean="0"/>
              <a:t> is so dominant</a:t>
            </a:r>
          </a:p>
          <a:p>
            <a:r>
              <a:rPr lang="en-US" baseline="0" dirty="0" smtClean="0"/>
              <a:t>Other hydrophobic residues as candidates</a:t>
            </a:r>
            <a:endParaRPr lang="en-US" dirty="0"/>
          </a:p>
        </p:txBody>
      </p:sp>
      <p:sp>
        <p:nvSpPr>
          <p:cNvPr id="4" name="Slide Number Placeholder 3"/>
          <p:cNvSpPr>
            <a:spLocks noGrp="1"/>
          </p:cNvSpPr>
          <p:nvPr>
            <p:ph type="sldNum" sz="quarter" idx="10"/>
          </p:nvPr>
        </p:nvSpPr>
        <p:spPr/>
        <p:txBody>
          <a:bodyPr/>
          <a:lstStyle/>
          <a:p>
            <a:fld id="{E4DDDD17-EBFC-4576-BCCC-371C1F74D1C0}" type="slidenum">
              <a:rPr lang="en-US" smtClean="0"/>
              <a:pPr/>
              <a:t>36</a:t>
            </a:fld>
            <a:endParaRPr lang="en-US"/>
          </a:p>
        </p:txBody>
      </p:sp>
    </p:spTree>
    <p:extLst>
      <p:ext uri="{BB962C8B-B14F-4D97-AF65-F5344CB8AC3E}">
        <p14:creationId xmlns="" xmlns:p14="http://schemas.microsoft.com/office/powerpoint/2010/main" val="7490863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TextEdit="1"/>
          </p:cNvSpPr>
          <p:nvPr>
            <p:ph type="sldImg"/>
          </p:nvPr>
        </p:nvSpPr>
        <p:spPr bwMode="auto">
          <a:noFill/>
          <a:ln>
            <a:solidFill>
              <a:srgbClr val="000000"/>
            </a:solidFill>
            <a:miter lim="800000"/>
            <a:headEnd/>
            <a:tailEnd/>
          </a:ln>
        </p:spPr>
      </p:sp>
      <p:sp>
        <p:nvSpPr>
          <p:cNvPr id="60419" name="Rectangle 3"/>
          <p:cNvSpPr>
            <a:spLocks noGrp="1"/>
          </p:cNvSpPr>
          <p:nvPr>
            <p:ph type="body" idx="1"/>
          </p:nvPr>
        </p:nvSpPr>
        <p:spPr bwMode="auto">
          <a:noFill/>
        </p:spPr>
        <p:txBody>
          <a:bodyPr wrap="square" numCol="1" anchor="t" anchorCtr="0" compatLnSpc="1">
            <a:prstTxWarp prst="textNoShape">
              <a:avLst/>
            </a:prstTxWarp>
          </a:bodyPr>
          <a:lstStyle/>
          <a:p>
            <a:r>
              <a:rPr lang="en-US" altLang="zh-CN" smtClean="0"/>
              <a:t>If MOPS is informative enough, it might not be necessary to show M63.</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p:cNvSpPr>
            <a:spLocks noGrp="1" noRot="1" noChangeAspect="1"/>
          </p:cNvSpPr>
          <p:nvPr>
            <p:ph type="sldImg"/>
          </p:nvPr>
        </p:nvSpPr>
        <p:spPr bwMode="auto">
          <a:noFill/>
          <a:ln>
            <a:solidFill>
              <a:srgbClr val="000000"/>
            </a:solidFill>
            <a:miter lim="800000"/>
            <a:headEnd/>
            <a:tailEnd/>
          </a:ln>
        </p:spPr>
      </p:sp>
      <p:sp>
        <p:nvSpPr>
          <p:cNvPr id="2355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smtClean="0"/>
              <a:t>Change the spelling change all the expression to fusion protein level</a:t>
            </a:r>
          </a:p>
        </p:txBody>
      </p:sp>
      <p:sp>
        <p:nvSpPr>
          <p:cNvPr id="2355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42EC626-A0A0-430C-B972-86C78EA404C8}" type="slidenum">
              <a:rPr lang="zh-CN" altLang="en-US"/>
              <a:pPr fontAlgn="base">
                <a:spcBef>
                  <a:spcPct val="0"/>
                </a:spcBef>
                <a:spcAft>
                  <a:spcPct val="0"/>
                </a:spcAft>
              </a:pPr>
              <a:t>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p:cNvSpPr>
            <a:spLocks noGrp="1" noRot="1" noChangeAspect="1"/>
          </p:cNvSpPr>
          <p:nvPr>
            <p:ph type="sldImg"/>
          </p:nvPr>
        </p:nvSpPr>
        <p:spPr bwMode="auto">
          <a:noFill/>
          <a:ln>
            <a:solidFill>
              <a:srgbClr val="000000"/>
            </a:solidFill>
            <a:miter lim="800000"/>
            <a:headEnd/>
            <a:tailEnd/>
          </a:ln>
        </p:spPr>
      </p:sp>
      <p:sp>
        <p:nvSpPr>
          <p:cNvPr id="2662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dirty="0" smtClean="0"/>
          </a:p>
        </p:txBody>
      </p:sp>
      <p:sp>
        <p:nvSpPr>
          <p:cNvPr id="2662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C7BB9E98-0F11-4B90-859C-94997A4080E2}" type="slidenum">
              <a:rPr lang="zh-CN" altLang="en-US"/>
              <a:pPr fontAlgn="base">
                <a:spcBef>
                  <a:spcPct val="0"/>
                </a:spcBef>
                <a:spcAft>
                  <a:spcPct val="0"/>
                </a:spcAft>
              </a:pPr>
              <a:t>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p:cNvSpPr>
            <a:spLocks noGrp="1" noRot="1" noChangeAspect="1"/>
          </p:cNvSpPr>
          <p:nvPr>
            <p:ph type="sldImg"/>
          </p:nvPr>
        </p:nvSpPr>
        <p:spPr bwMode="auto">
          <a:noFill/>
          <a:ln>
            <a:solidFill>
              <a:srgbClr val="000000"/>
            </a:solidFill>
            <a:miter lim="800000"/>
            <a:headEnd/>
            <a:tailEnd/>
          </a:ln>
        </p:spPr>
      </p:sp>
      <p:sp>
        <p:nvSpPr>
          <p:cNvPr id="2969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2969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0AE02E70-0F7A-478D-B1B5-05B3E53289B5}" type="slidenum">
              <a:rPr lang="zh-CN" altLang="en-US"/>
              <a:pPr fontAlgn="base">
                <a:spcBef>
                  <a:spcPct val="0"/>
                </a:spcBef>
                <a:spcAft>
                  <a:spcPct val="0"/>
                </a:spcAft>
              </a:pPr>
              <a:t>11</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p:cNvSpPr>
          <p:nvPr>
            <p:ph type="sldImg"/>
          </p:nvPr>
        </p:nvSpPr>
        <p:spPr bwMode="auto">
          <a:noFill/>
          <a:ln>
            <a:solidFill>
              <a:srgbClr val="000000"/>
            </a:solidFill>
            <a:miter lim="800000"/>
            <a:headEnd/>
            <a:tailEnd/>
          </a:ln>
        </p:spPr>
      </p:sp>
      <p:sp>
        <p:nvSpPr>
          <p:cNvPr id="32770"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32771"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535262A2-94D2-440E-BABD-A236FA476914}" type="slidenum">
              <a:rPr lang="en-US" altLang="zh-CN"/>
              <a:pPr fontAlgn="base">
                <a:spcBef>
                  <a:spcPct val="0"/>
                </a:spcBef>
                <a:spcAft>
                  <a:spcPct val="0"/>
                </a:spcAft>
              </a:pPr>
              <a:t>13</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p:cNvSpPr>
            <a:spLocks noGrp="1" noRot="1" noChangeAspect="1"/>
          </p:cNvSpPr>
          <p:nvPr>
            <p:ph type="sldImg"/>
          </p:nvPr>
        </p:nvSpPr>
        <p:spPr bwMode="auto">
          <a:noFill/>
          <a:ln>
            <a:solidFill>
              <a:srgbClr val="000000"/>
            </a:solidFill>
            <a:miter lim="800000"/>
            <a:headEnd/>
            <a:tailEnd/>
          </a:ln>
        </p:spPr>
      </p:sp>
      <p:sp>
        <p:nvSpPr>
          <p:cNvPr id="3584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altLang="zh-CN" smtClean="0"/>
          </a:p>
        </p:txBody>
      </p:sp>
      <p:sp>
        <p:nvSpPr>
          <p:cNvPr id="3584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F16613C5-A670-4C95-B929-1C4790D0A104}" type="slidenum">
              <a:rPr lang="en-US" altLang="zh-CN"/>
              <a:pPr fontAlgn="base">
                <a:spcBef>
                  <a:spcPct val="0"/>
                </a:spcBef>
                <a:spcAft>
                  <a:spcPct val="0"/>
                </a:spcAft>
              </a:pPr>
              <a:t>15</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p:cNvSpPr>
          <p:nvPr>
            <p:ph type="sldImg"/>
          </p:nvPr>
        </p:nvSpPr>
        <p:spPr bwMode="auto">
          <a:noFill/>
          <a:ln>
            <a:solidFill>
              <a:srgbClr val="000000"/>
            </a:solidFill>
            <a:miter lim="800000"/>
            <a:headEnd/>
            <a:tailEnd/>
          </a:ln>
        </p:spPr>
      </p:sp>
      <p:sp>
        <p:nvSpPr>
          <p:cNvPr id="38914"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altLang="zh-CN" dirty="0" smtClean="0"/>
              <a:t>What are the scientific questions remain elusive?</a:t>
            </a:r>
          </a:p>
          <a:p>
            <a:endParaRPr lang="en-US" altLang="zh-CN" dirty="0" smtClean="0"/>
          </a:p>
          <a:p>
            <a:r>
              <a:rPr lang="en-US" altLang="zh-CN" dirty="0" smtClean="0"/>
              <a:t>Can these mutation effects be additive? (Are there synergistic effects of these mutations?)</a:t>
            </a:r>
          </a:p>
          <a:p>
            <a:r>
              <a:rPr lang="en-US" altLang="zh-CN" dirty="0" smtClean="0"/>
              <a:t>Q100L is the dominant mutation, but it only mutate from Q to L in the selection. What can this residue do if mutating to other amino acid residue.</a:t>
            </a:r>
          </a:p>
          <a:p>
            <a:r>
              <a:rPr lang="en-US" altLang="zh-CN" dirty="0" smtClean="0"/>
              <a:t>What are the in vivo substrates that Spy protects from tannin stress?</a:t>
            </a:r>
          </a:p>
          <a:p>
            <a:r>
              <a:rPr lang="en-US" altLang="zh-CN" dirty="0" smtClean="0"/>
              <a:t>Co- structure between Spy and its substrates?   (</a:t>
            </a:r>
            <a:r>
              <a:rPr lang="zh-CN" altLang="en-US" dirty="0" smtClean="0"/>
              <a:t>提这个设想的时候，注意别让</a:t>
            </a:r>
            <a:r>
              <a:rPr lang="en-US" altLang="zh-CN" dirty="0" smtClean="0"/>
              <a:t>Scott</a:t>
            </a:r>
            <a:r>
              <a:rPr lang="zh-CN" altLang="en-US" dirty="0" smtClean="0"/>
              <a:t>误解，你要抢他的课题哦～，要强调一下，除了现在的办法，有没有其它的途径去回答这个问题</a:t>
            </a:r>
            <a:r>
              <a:rPr lang="en-US" altLang="zh-CN" dirty="0" smtClean="0"/>
              <a:t>)</a:t>
            </a:r>
          </a:p>
        </p:txBody>
      </p:sp>
      <p:sp>
        <p:nvSpPr>
          <p:cNvPr id="3891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E4D40DD-FEB1-429F-9410-1D684E451405}" type="slidenum">
              <a:rPr lang="en-US" altLang="zh-CN"/>
              <a:pPr fontAlgn="base">
                <a:spcBef>
                  <a:spcPct val="0"/>
                </a:spcBef>
                <a:spcAft>
                  <a:spcPct val="0"/>
                </a:spcAft>
              </a:pPr>
              <a:t>18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p:spPr>
      </p:sp>
      <p:sp>
        <p:nvSpPr>
          <p:cNvPr id="40962"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en-US" altLang="zh-CN" dirty="0" smtClean="0"/>
              <a:t>Q100L is very important position</a:t>
            </a:r>
          </a:p>
          <a:p>
            <a:pPr>
              <a:spcBef>
                <a:spcPct val="0"/>
              </a:spcBef>
            </a:pPr>
            <a:endParaRPr lang="en-US" altLang="zh-CN" dirty="0" smtClean="0"/>
          </a:p>
          <a:p>
            <a:pPr>
              <a:spcBef>
                <a:spcPct val="0"/>
              </a:spcBef>
            </a:pPr>
            <a:r>
              <a:rPr lang="en-US" altLang="zh-CN" dirty="0" smtClean="0"/>
              <a:t>Q100L is the dominant mutant from the selection.</a:t>
            </a:r>
            <a:endParaRPr lang="zh-CN" altLang="en-US" dirty="0" smtClean="0"/>
          </a:p>
        </p:txBody>
      </p:sp>
      <p:sp>
        <p:nvSpPr>
          <p:cNvPr id="40963"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1A07FCCB-5F5A-4EB5-83A3-619862D1D2EF}" type="slidenum">
              <a:rPr lang="en-US" altLang="zh-CN"/>
              <a:pPr fontAlgn="base">
                <a:spcBef>
                  <a:spcPct val="0"/>
                </a:spcBef>
                <a:spcAft>
                  <a:spcPct val="0"/>
                </a:spcAft>
              </a:pPr>
              <a:t>19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BC9BC839-CCA0-429F-8882-CC532FA65930}" type="datetimeFigureOut">
              <a:rPr lang="en-US"/>
              <a:pPr>
                <a:defRPr/>
              </a:pPr>
              <a:t>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AAA2506-6BC8-4E7A-AF6E-386F30B1A9AE}"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6F628449-158B-480E-9785-42B62067AD79}" type="datetimeFigureOut">
              <a:rPr lang="en-US"/>
              <a:pPr>
                <a:defRPr/>
              </a:pPr>
              <a:t>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6BA196E-FEE0-4504-B681-A1FFF40F91AB}"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90F4001-CF66-4207-8531-8901315C3B99}" type="datetimeFigureOut">
              <a:rPr lang="en-US"/>
              <a:pPr>
                <a:defRPr/>
              </a:pPr>
              <a:t>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2616C8E-0314-4DC9-9B0B-1760566B5E7A}"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96D8A2AC-530E-40E6-B091-83BD6975758E}" type="datetimeFigureOut">
              <a:rPr lang="en-US"/>
              <a:pPr>
                <a:defRPr/>
              </a:pPr>
              <a:t>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5DA278A-7D9C-427B-999D-AE1B13EB6750}"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9D9E483-96E7-418A-B509-2CA9FB7B49F6}" type="datetimeFigureOut">
              <a:rPr lang="en-US"/>
              <a:pPr>
                <a:defRPr/>
              </a:pPr>
              <a:t>1/9/2014</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17C10B4-A057-43CD-8CBD-645800EFC3A3}"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16FB9077-880E-4F0D-9053-7212ED23F3EE}" type="datetimeFigureOut">
              <a:rPr lang="en-US"/>
              <a:pPr>
                <a:defRPr/>
              </a:pPr>
              <a:t>1/9/2014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A2C7BCDB-664C-4AAD-9C47-CD64C273DB7A}"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6C9A137E-8A3F-41C8-9FF0-8B941AF8D34F}" type="datetimeFigureOut">
              <a:rPr lang="en-US"/>
              <a:pPr>
                <a:defRPr/>
              </a:pPr>
              <a:t>1/9/2014</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24972F83-B568-4A11-86A3-78BA7ABF664F}"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A03B24F3-A8BD-459F-B49E-2F682AD20B24}" type="datetimeFigureOut">
              <a:rPr lang="en-US"/>
              <a:pPr>
                <a:defRPr/>
              </a:pPr>
              <a:t>1/9/2014</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08D6A093-3775-4690-B40B-5F3313EF612F}"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CB2E38C1-6CEB-42BA-8134-2F56AE27CCAE}" type="datetimeFigureOut">
              <a:rPr lang="en-US"/>
              <a:pPr>
                <a:defRPr/>
              </a:pPr>
              <a:t>1/9/2014</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435EFA6-97EC-41ED-B4D2-5E424636A741}"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98A2A195-392B-4140-887F-610E9C91805C}" type="datetimeFigureOut">
              <a:rPr lang="en-US"/>
              <a:pPr>
                <a:defRPr/>
              </a:pPr>
              <a:t>1/9/2014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D4D0E75-82ED-4387-9E5A-9AA1E3540C7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653D1F7E-ADA0-4AFB-8B56-C644A3E22766}" type="datetimeFigureOut">
              <a:rPr lang="en-US"/>
              <a:pPr>
                <a:defRPr/>
              </a:pPr>
              <a:t>1/9/2014</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294E486E-AD48-4699-9EDD-F978B97AB5D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E4007A17-24A2-4F36-9658-D284551478F7}" type="datetimeFigureOut">
              <a:rPr lang="en-US"/>
              <a:pPr>
                <a:defRPr/>
              </a:pPr>
              <a:t>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96B3600A-2906-41C6-83D1-35CDAEDAF38B}"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2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2.gif"/></Relationships>
</file>

<file path=ppt/slides/_rels/slide2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3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3.gif"/></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image" Target="../media/image10.jpeg"/><Relationship Id="rId1" Type="http://schemas.openxmlformats.org/officeDocument/2006/relationships/slideLayout" Target="../slideLayouts/slideLayout2.xml"/><Relationship Id="rId6" Type="http://schemas.openxmlformats.org/officeDocument/2006/relationships/image" Target="../media/image14.jpeg"/><Relationship Id="rId11" Type="http://schemas.openxmlformats.org/officeDocument/2006/relationships/chart" Target="../charts/chart2.xml"/><Relationship Id="rId5" Type="http://schemas.openxmlformats.org/officeDocument/2006/relationships/image" Target="../media/image13.jpeg"/><Relationship Id="rId10" Type="http://schemas.openxmlformats.org/officeDocument/2006/relationships/chart" Target="../charts/chart1.xml"/><Relationship Id="rId4" Type="http://schemas.openxmlformats.org/officeDocument/2006/relationships/image" Target="../media/image12.jpeg"/><Relationship Id="rId9" Type="http://schemas.openxmlformats.org/officeDocument/2006/relationships/image" Target="../media/image17.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4" descr="C:\Users\lilywang\Desktop\SuperSpy.tif"/>
          <p:cNvPicPr>
            <a:picLocks noChangeAspect="1" noChangeArrowheads="1"/>
          </p:cNvPicPr>
          <p:nvPr/>
        </p:nvPicPr>
        <p:blipFill>
          <a:blip r:embed="rId2" cstate="print">
            <a:clrChange>
              <a:clrFrom>
                <a:srgbClr val="FFFFFF"/>
              </a:clrFrom>
              <a:clrTo>
                <a:srgbClr val="FFFFFF">
                  <a:alpha val="0"/>
                </a:srgbClr>
              </a:clrTo>
            </a:clrChange>
          </a:blip>
          <a:srcRect l="16882" t="15585" r="14575" b="7855"/>
          <a:stretch>
            <a:fillRect/>
          </a:stretch>
        </p:blipFill>
        <p:spPr bwMode="auto">
          <a:xfrm>
            <a:off x="0" y="0"/>
            <a:ext cx="4114800" cy="6894513"/>
          </a:xfrm>
          <a:prstGeom prst="rect">
            <a:avLst/>
          </a:prstGeom>
          <a:noFill/>
          <a:ln w="9525">
            <a:noFill/>
            <a:miter lim="800000"/>
            <a:headEnd/>
            <a:tailEnd/>
          </a:ln>
        </p:spPr>
      </p:pic>
      <p:sp>
        <p:nvSpPr>
          <p:cNvPr id="2" name="Title 1"/>
          <p:cNvSpPr>
            <a:spLocks noGrp="1"/>
          </p:cNvSpPr>
          <p:nvPr>
            <p:ph type="ctrTitle"/>
          </p:nvPr>
        </p:nvSpPr>
        <p:spPr>
          <a:xfrm>
            <a:off x="3581400" y="838200"/>
            <a:ext cx="5410200" cy="1828800"/>
          </a:xfrm>
        </p:spPr>
        <p:txBody>
          <a:bodyPr rtlCol="0">
            <a:normAutofit/>
          </a:bodyPr>
          <a:lstStyle/>
          <a:p>
            <a:pPr fontAlgn="auto">
              <a:spcAft>
                <a:spcPts val="0"/>
              </a:spcAft>
              <a:defRPr/>
            </a:pPr>
            <a:r>
              <a:rPr lang="en-US" sz="4800" b="1" dirty="0" smtClean="0">
                <a:effectLst>
                  <a:outerShdw blurRad="38100" dist="38100" dir="2700000" algn="tl">
                    <a:srgbClr val="000000">
                      <a:alpha val="43137"/>
                    </a:srgbClr>
                  </a:outerShdw>
                </a:effectLst>
              </a:rPr>
              <a:t>Legend of Super Spy</a:t>
            </a:r>
            <a:endParaRPr lang="en-US" sz="4800" b="1"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4419600" y="3276600"/>
            <a:ext cx="4343400" cy="838200"/>
          </a:xfrm>
        </p:spPr>
        <p:txBody>
          <a:bodyPr rtlCol="0">
            <a:normAutofit/>
          </a:bodyPr>
          <a:lstStyle/>
          <a:p>
            <a:pPr fontAlgn="auto">
              <a:spcAft>
                <a:spcPts val="0"/>
              </a:spcAft>
              <a:buFont typeface="Arial" panose="020B0604020202020204" pitchFamily="34" charset="0"/>
              <a:buNone/>
              <a:defRPr/>
            </a:pPr>
            <a:r>
              <a:rPr lang="en-US" dirty="0" err="1" smtClean="0"/>
              <a:t>Lili</a:t>
            </a:r>
            <a:r>
              <a:rPr lang="en-US" dirty="0" smtClean="0"/>
              <a:t>  Wang</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t>The Super Spy variants are not overexpressed</a:t>
            </a:r>
            <a:endParaRPr lang="en-US" dirty="0"/>
          </a:p>
        </p:txBody>
      </p:sp>
      <p:graphicFrame>
        <p:nvGraphicFramePr>
          <p:cNvPr id="4" name="Chart 3"/>
          <p:cNvGraphicFramePr>
            <a:graphicFrameLocks/>
          </p:cNvGraphicFramePr>
          <p:nvPr/>
        </p:nvGraphicFramePr>
        <p:xfrm>
          <a:off x="914400" y="1752600"/>
          <a:ext cx="7543800" cy="47244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a:xfrm>
            <a:off x="206375" y="188913"/>
            <a:ext cx="8686800" cy="1143000"/>
          </a:xfrm>
        </p:spPr>
        <p:txBody>
          <a:bodyPr/>
          <a:lstStyle/>
          <a:p>
            <a:r>
              <a:rPr lang="en-US" altLang="zh-CN" sz="4000" smtClean="0"/>
              <a:t>These Super Spy have enhanced chaperone activity?</a:t>
            </a:r>
            <a:endParaRPr lang="zh-CN" altLang="en-US" sz="4000" smtClean="0"/>
          </a:p>
        </p:txBody>
      </p:sp>
      <p:grpSp>
        <p:nvGrpSpPr>
          <p:cNvPr id="28674" name="Group 14"/>
          <p:cNvGrpSpPr>
            <a:grpSpLocks/>
          </p:cNvGrpSpPr>
          <p:nvPr/>
        </p:nvGrpSpPr>
        <p:grpSpPr bwMode="auto">
          <a:xfrm>
            <a:off x="2051050" y="1773238"/>
            <a:ext cx="5081588" cy="461962"/>
            <a:chOff x="1691680" y="1700808"/>
            <a:chExt cx="5081115" cy="461665"/>
          </a:xfrm>
        </p:grpSpPr>
        <p:sp>
          <p:nvSpPr>
            <p:cNvPr id="28685" name="Rectangle 7"/>
            <p:cNvSpPr>
              <a:spLocks noChangeArrowheads="1"/>
            </p:cNvSpPr>
            <p:nvPr/>
          </p:nvSpPr>
          <p:spPr bwMode="auto">
            <a:xfrm>
              <a:off x="1691680" y="1700808"/>
              <a:ext cx="1823128" cy="461665"/>
            </a:xfrm>
            <a:prstGeom prst="rect">
              <a:avLst/>
            </a:prstGeom>
            <a:noFill/>
            <a:ln w="9525">
              <a:noFill/>
              <a:miter lim="800000"/>
              <a:headEnd/>
              <a:tailEnd/>
            </a:ln>
          </p:spPr>
          <p:txBody>
            <a:bodyPr wrap="none">
              <a:spAutoFit/>
            </a:bodyPr>
            <a:lstStyle/>
            <a:p>
              <a:r>
                <a:rPr lang="el-GR" altLang="zh-CN" sz="2400" b="1">
                  <a:latin typeface="Calibri" pitchFamily="34" charset="0"/>
                </a:rPr>
                <a:t>β-</a:t>
              </a:r>
              <a:r>
                <a:rPr lang="en-US" altLang="zh-CN" sz="2400" b="1">
                  <a:latin typeface="Calibri" pitchFamily="34" charset="0"/>
                </a:rPr>
                <a:t>lactamase </a:t>
              </a:r>
            </a:p>
          </p:txBody>
        </p:sp>
        <p:cxnSp>
          <p:nvCxnSpPr>
            <p:cNvPr id="10" name="Straight Arrow Connector 9"/>
            <p:cNvCxnSpPr/>
            <p:nvPr/>
          </p:nvCxnSpPr>
          <p:spPr>
            <a:xfrm flipV="1">
              <a:off x="3491737" y="1700808"/>
              <a:ext cx="0" cy="3601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36187" y="1916569"/>
              <a:ext cx="792088" cy="0"/>
            </a:xfrm>
            <a:prstGeom prst="straightConnector1">
              <a:avLst/>
            </a:prstGeom>
            <a:ln w="2857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8688" name="Rectangle 12"/>
            <p:cNvSpPr>
              <a:spLocks noChangeArrowheads="1"/>
            </p:cNvSpPr>
            <p:nvPr/>
          </p:nvSpPr>
          <p:spPr bwMode="auto">
            <a:xfrm>
              <a:off x="4572000" y="1700808"/>
              <a:ext cx="2200795" cy="461665"/>
            </a:xfrm>
            <a:prstGeom prst="rect">
              <a:avLst/>
            </a:prstGeom>
            <a:noFill/>
            <a:ln w="9525">
              <a:noFill/>
              <a:miter lim="800000"/>
              <a:headEnd/>
              <a:tailEnd/>
            </a:ln>
          </p:spPr>
          <p:txBody>
            <a:bodyPr wrap="none">
              <a:spAutoFit/>
            </a:bodyPr>
            <a:lstStyle/>
            <a:p>
              <a:r>
                <a:rPr lang="en-US" altLang="zh-CN" sz="2400" b="1">
                  <a:latin typeface="Calibri" pitchFamily="34" charset="0"/>
                </a:rPr>
                <a:t>PenV resistance</a:t>
              </a:r>
            </a:p>
          </p:txBody>
        </p:sp>
        <p:cxnSp>
          <p:nvCxnSpPr>
            <p:cNvPr id="14" name="Straight Arrow Connector 13"/>
            <p:cNvCxnSpPr/>
            <p:nvPr/>
          </p:nvCxnSpPr>
          <p:spPr>
            <a:xfrm flipV="1">
              <a:off x="6731524" y="1700808"/>
              <a:ext cx="0" cy="36013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6" name="Slide Number Placeholder 45"/>
          <p:cNvSpPr>
            <a:spLocks noGrp="1"/>
          </p:cNvSpPr>
          <p:nvPr>
            <p:ph type="sldNum" sz="quarter" idx="12"/>
          </p:nvPr>
        </p:nvSpPr>
        <p:spPr>
          <a:xfrm>
            <a:off x="6769100" y="6356350"/>
            <a:ext cx="2133600" cy="365125"/>
          </a:xfrm>
        </p:spPr>
        <p:txBody>
          <a:bodyPr/>
          <a:lstStyle/>
          <a:p>
            <a:pPr>
              <a:defRPr/>
            </a:pPr>
            <a:fld id="{A4F00184-2C99-46EF-9C55-D5F2D1009768}" type="slidenum">
              <a:rPr lang="zh-CN" altLang="en-US"/>
              <a:pPr>
                <a:defRPr/>
              </a:pPr>
              <a:t>11</a:t>
            </a:fld>
            <a:endParaRPr lang="zh-CN" altLang="en-US"/>
          </a:p>
        </p:txBody>
      </p:sp>
      <p:grpSp>
        <p:nvGrpSpPr>
          <p:cNvPr id="28676" name="Group 42"/>
          <p:cNvGrpSpPr>
            <a:grpSpLocks/>
          </p:cNvGrpSpPr>
          <p:nvPr/>
        </p:nvGrpSpPr>
        <p:grpSpPr bwMode="auto">
          <a:xfrm rot="10569898" flipV="1">
            <a:off x="3136900" y="2876550"/>
            <a:ext cx="1751013" cy="1370013"/>
            <a:chOff x="4860032" y="4084096"/>
            <a:chExt cx="1656184" cy="1363451"/>
          </a:xfrm>
        </p:grpSpPr>
        <p:pic>
          <p:nvPicPr>
            <p:cNvPr id="28683" name="Picture 5" descr="C:\Users\Lili\Desktop\fusion.jpg"/>
            <p:cNvPicPr>
              <a:picLocks noChangeAspect="1" noChangeArrowheads="1"/>
            </p:cNvPicPr>
            <p:nvPr/>
          </p:nvPicPr>
          <p:blipFill>
            <a:blip r:embed="rId3" cstate="print">
              <a:clrChange>
                <a:clrFrom>
                  <a:srgbClr val="FFFFFF"/>
                </a:clrFrom>
                <a:clrTo>
                  <a:srgbClr val="FFFFFF">
                    <a:alpha val="0"/>
                  </a:srgbClr>
                </a:clrTo>
              </a:clrChange>
            </a:blip>
            <a:srcRect t="65131" r="60759" b="-322"/>
            <a:stretch>
              <a:fillRect/>
            </a:stretch>
          </p:blipFill>
          <p:spPr bwMode="auto">
            <a:xfrm>
              <a:off x="4860032" y="4084096"/>
              <a:ext cx="1656184" cy="1363451"/>
            </a:xfrm>
            <a:prstGeom prst="rect">
              <a:avLst/>
            </a:prstGeom>
            <a:noFill/>
            <a:ln w="9525">
              <a:noFill/>
              <a:miter lim="800000"/>
              <a:headEnd/>
              <a:tailEnd/>
            </a:ln>
          </p:spPr>
        </p:pic>
        <p:sp>
          <p:nvSpPr>
            <p:cNvPr id="38" name="Rectangle 37"/>
            <p:cNvSpPr/>
            <p:nvPr/>
          </p:nvSpPr>
          <p:spPr>
            <a:xfrm>
              <a:off x="5795105" y="5228260"/>
              <a:ext cx="576586" cy="216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28677" name="Picture 4" descr="G:\Spy mutant.png"/>
          <p:cNvPicPr>
            <a:picLocks noChangeAspect="1" noChangeArrowheads="1"/>
          </p:cNvPicPr>
          <p:nvPr/>
        </p:nvPicPr>
        <p:blipFill>
          <a:blip r:embed="rId4" cstate="print">
            <a:clrChange>
              <a:clrFrom>
                <a:srgbClr val="FFFFFF"/>
              </a:clrFrom>
              <a:clrTo>
                <a:srgbClr val="FFFFFF">
                  <a:alpha val="0"/>
                </a:srgbClr>
              </a:clrTo>
            </a:clrChange>
          </a:blip>
          <a:srcRect l="29633" r="19992" b="8553"/>
          <a:stretch>
            <a:fillRect/>
          </a:stretch>
        </p:blipFill>
        <p:spPr bwMode="auto">
          <a:xfrm rot="-551874">
            <a:off x="2387600" y="3141663"/>
            <a:ext cx="1509713" cy="1643062"/>
          </a:xfrm>
          <a:prstGeom prst="rect">
            <a:avLst/>
          </a:prstGeom>
          <a:noFill/>
          <a:ln w="9525">
            <a:noFill/>
            <a:miter lim="800000"/>
            <a:headEnd/>
            <a:tailEnd/>
          </a:ln>
        </p:spPr>
      </p:pic>
      <p:sp>
        <p:nvSpPr>
          <p:cNvPr id="28678" name="Rectangle 50"/>
          <p:cNvSpPr>
            <a:spLocks noChangeArrowheads="1"/>
          </p:cNvSpPr>
          <p:nvPr/>
        </p:nvSpPr>
        <p:spPr bwMode="auto">
          <a:xfrm>
            <a:off x="4972050" y="3194050"/>
            <a:ext cx="3943350" cy="461963"/>
          </a:xfrm>
          <a:prstGeom prst="rect">
            <a:avLst/>
          </a:prstGeom>
          <a:noFill/>
          <a:ln w="9525">
            <a:noFill/>
            <a:miter lim="800000"/>
            <a:headEnd/>
            <a:tailEnd/>
          </a:ln>
        </p:spPr>
        <p:txBody>
          <a:bodyPr>
            <a:spAutoFit/>
          </a:bodyPr>
          <a:lstStyle/>
          <a:p>
            <a:r>
              <a:rPr lang="en-US" altLang="zh-CN" sz="2400">
                <a:latin typeface="Calibri" pitchFamily="34" charset="0"/>
              </a:rPr>
              <a:t>Enhanced chaperone activity</a:t>
            </a:r>
          </a:p>
        </p:txBody>
      </p:sp>
      <p:pic>
        <p:nvPicPr>
          <p:cNvPr id="28679" name="Picture 15" descr="Spy has chaperone activity."/>
          <p:cNvPicPr>
            <a:picLocks noChangeAspect="1" noChangeArrowheads="1"/>
          </p:cNvPicPr>
          <p:nvPr/>
        </p:nvPicPr>
        <p:blipFill>
          <a:blip r:embed="rId5" cstate="print"/>
          <a:srcRect t="4991" r="77844" b="50089"/>
          <a:stretch>
            <a:fillRect/>
          </a:stretch>
        </p:blipFill>
        <p:spPr bwMode="auto">
          <a:xfrm>
            <a:off x="1163638" y="2424113"/>
            <a:ext cx="1062037" cy="1177925"/>
          </a:xfrm>
          <a:prstGeom prst="rect">
            <a:avLst/>
          </a:prstGeom>
          <a:noFill/>
          <a:ln w="9525">
            <a:noFill/>
            <a:miter lim="800000"/>
            <a:headEnd/>
            <a:tailEnd/>
          </a:ln>
        </p:spPr>
      </p:pic>
      <p:pic>
        <p:nvPicPr>
          <p:cNvPr id="28680" name="Picture 16" descr="Spy has chaperone activity."/>
          <p:cNvPicPr>
            <a:picLocks noChangeAspect="1" noChangeArrowheads="1"/>
          </p:cNvPicPr>
          <p:nvPr/>
        </p:nvPicPr>
        <p:blipFill>
          <a:blip r:embed="rId5" cstate="print"/>
          <a:srcRect l="39464" t="58804" r="39764" b="-1569"/>
          <a:stretch>
            <a:fillRect/>
          </a:stretch>
        </p:blipFill>
        <p:spPr bwMode="auto">
          <a:xfrm>
            <a:off x="1066800" y="4121150"/>
            <a:ext cx="1373188" cy="1549400"/>
          </a:xfrm>
          <a:prstGeom prst="rect">
            <a:avLst/>
          </a:prstGeom>
          <a:noFill/>
          <a:ln w="9525">
            <a:noFill/>
            <a:miter lim="800000"/>
            <a:headEnd/>
            <a:tailEnd/>
          </a:ln>
        </p:spPr>
      </p:pic>
      <p:sp>
        <p:nvSpPr>
          <p:cNvPr id="28681" name="TextBox 17"/>
          <p:cNvSpPr txBox="1">
            <a:spLocks noChangeArrowheads="1"/>
          </p:cNvSpPr>
          <p:nvPr/>
        </p:nvSpPr>
        <p:spPr bwMode="auto">
          <a:xfrm>
            <a:off x="-4763" y="3240088"/>
            <a:ext cx="1366838" cy="368300"/>
          </a:xfrm>
          <a:prstGeom prst="rect">
            <a:avLst/>
          </a:prstGeom>
          <a:noFill/>
          <a:ln w="9525">
            <a:noFill/>
            <a:miter lim="800000"/>
            <a:headEnd/>
            <a:tailEnd/>
          </a:ln>
        </p:spPr>
        <p:txBody>
          <a:bodyPr>
            <a:spAutoFit/>
          </a:bodyPr>
          <a:lstStyle/>
          <a:p>
            <a:r>
              <a:rPr lang="en-US" altLang="zh-CN" b="1">
                <a:latin typeface="Calibri" pitchFamily="34" charset="0"/>
              </a:rPr>
              <a:t>Aggregation</a:t>
            </a:r>
          </a:p>
        </p:txBody>
      </p:sp>
      <p:sp>
        <p:nvSpPr>
          <p:cNvPr id="28682" name="TextBox 18"/>
          <p:cNvSpPr txBox="1">
            <a:spLocks noChangeArrowheads="1"/>
          </p:cNvSpPr>
          <p:nvPr/>
        </p:nvSpPr>
        <p:spPr bwMode="auto">
          <a:xfrm>
            <a:off x="138113" y="5105400"/>
            <a:ext cx="1081087" cy="369888"/>
          </a:xfrm>
          <a:prstGeom prst="rect">
            <a:avLst/>
          </a:prstGeom>
          <a:noFill/>
          <a:ln w="9525">
            <a:noFill/>
            <a:miter lim="800000"/>
            <a:headEnd/>
            <a:tailEnd/>
          </a:ln>
        </p:spPr>
        <p:txBody>
          <a:bodyPr>
            <a:spAutoFit/>
          </a:bodyPr>
          <a:lstStyle/>
          <a:p>
            <a:r>
              <a:rPr lang="en-US" altLang="zh-CN" b="1">
                <a:latin typeface="Calibri" pitchFamily="34" charset="0"/>
              </a:rPr>
              <a:t>Activity</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zh-CN" smtClean="0"/>
              <a:t>Substrates list</a:t>
            </a:r>
          </a:p>
        </p:txBody>
      </p:sp>
      <p:sp>
        <p:nvSpPr>
          <p:cNvPr id="30722" name="Content Placeholder 2"/>
          <p:cNvSpPr>
            <a:spLocks noGrp="1"/>
          </p:cNvSpPr>
          <p:nvPr>
            <p:ph idx="1"/>
          </p:nvPr>
        </p:nvSpPr>
        <p:spPr/>
        <p:txBody>
          <a:bodyPr/>
          <a:lstStyle/>
          <a:p>
            <a:r>
              <a:rPr lang="el-GR" altLang="zh-CN" b="1" smtClean="0"/>
              <a:t>α</a:t>
            </a:r>
            <a:r>
              <a:rPr lang="en-US" altLang="zh-CN" b="1" smtClean="0"/>
              <a:t>-lactalbumin</a:t>
            </a:r>
            <a:r>
              <a:rPr lang="en-US" altLang="zh-CN" smtClean="0"/>
              <a:t>: aggregation induced by the disruption of disulfide bonds after adding DTT</a:t>
            </a:r>
            <a:r>
              <a:rPr lang="en-US" altLang="zh-CN" smtClean="0">
                <a:sym typeface="Wingdings" pitchFamily="2" charset="2"/>
              </a:rPr>
              <a:t> measure the absorbance under 360nm, 25</a:t>
            </a:r>
            <a:r>
              <a:rPr lang="en-US" altLang="zh-CN" baseline="30000" smtClean="0">
                <a:sym typeface="Wingdings" pitchFamily="2" charset="2"/>
              </a:rPr>
              <a:t>◦</a:t>
            </a:r>
            <a:r>
              <a:rPr lang="en-US" altLang="zh-CN" smtClean="0">
                <a:sym typeface="Wingdings" pitchFamily="2" charset="2"/>
              </a:rPr>
              <a:t>C</a:t>
            </a:r>
          </a:p>
          <a:p>
            <a:r>
              <a:rPr lang="en-US" altLang="zh-CN" b="1" smtClean="0"/>
              <a:t>Aldolase</a:t>
            </a:r>
            <a:r>
              <a:rPr lang="en-US" altLang="zh-CN" smtClean="0"/>
              <a:t>: aggregation under guanidine and refolding under the protection of Spy at 25</a:t>
            </a:r>
            <a:r>
              <a:rPr lang="en-US" altLang="zh-CN" baseline="30000" smtClean="0">
                <a:sym typeface="Wingdings" pitchFamily="2" charset="2"/>
              </a:rPr>
              <a:t>◦</a:t>
            </a:r>
            <a:r>
              <a:rPr lang="en-US" altLang="zh-CN" smtClean="0">
                <a:sym typeface="Wingdings" pitchFamily="2" charset="2"/>
              </a:rPr>
              <a:t>C</a:t>
            </a:r>
          </a:p>
          <a:p>
            <a:endParaRPr lang="en-US" altLang="zh-CN"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l-GR" altLang="zh-CN" dirty="0" smtClean="0"/>
              <a:t>α</a:t>
            </a:r>
            <a:r>
              <a:rPr lang="en-US" altLang="zh-CN" dirty="0" smtClean="0"/>
              <a:t>-</a:t>
            </a:r>
            <a:r>
              <a:rPr lang="en-US" altLang="zh-CN" dirty="0" err="1" smtClean="0"/>
              <a:t>lactalbumin</a:t>
            </a:r>
            <a:r>
              <a:rPr lang="en-US" altLang="zh-CN" dirty="0" smtClean="0"/>
              <a:t> aggregation assay</a:t>
            </a:r>
          </a:p>
        </p:txBody>
      </p:sp>
      <p:pic>
        <p:nvPicPr>
          <p:cNvPr id="31746" name="Picture 3" descr="figure supplement xSQ1.png"/>
          <p:cNvPicPr>
            <a:picLocks noChangeAspect="1" noChangeArrowheads="1"/>
          </p:cNvPicPr>
          <p:nvPr/>
        </p:nvPicPr>
        <p:blipFill>
          <a:blip r:embed="rId3" cstate="print"/>
          <a:srcRect/>
          <a:stretch>
            <a:fillRect/>
          </a:stretch>
        </p:blipFill>
        <p:spPr bwMode="auto">
          <a:xfrm>
            <a:off x="457200" y="1524000"/>
            <a:ext cx="3352800" cy="4965700"/>
          </a:xfrm>
          <a:prstGeom prst="rect">
            <a:avLst/>
          </a:prstGeom>
          <a:noFill/>
          <a:ln w="9525">
            <a:noFill/>
            <a:miter lim="800000"/>
            <a:headEnd/>
            <a:tailEnd/>
          </a:ln>
        </p:spPr>
      </p:pic>
      <p:sp>
        <p:nvSpPr>
          <p:cNvPr id="31747" name="TextBox 5"/>
          <p:cNvSpPr txBox="1">
            <a:spLocks noChangeArrowheads="1"/>
          </p:cNvSpPr>
          <p:nvPr/>
        </p:nvSpPr>
        <p:spPr bwMode="auto">
          <a:xfrm>
            <a:off x="6477000" y="6303963"/>
            <a:ext cx="2209800" cy="369887"/>
          </a:xfrm>
          <a:prstGeom prst="rect">
            <a:avLst/>
          </a:prstGeom>
          <a:noFill/>
          <a:ln w="9525">
            <a:noFill/>
            <a:miter lim="800000"/>
            <a:headEnd/>
            <a:tailEnd/>
          </a:ln>
        </p:spPr>
        <p:txBody>
          <a:bodyPr>
            <a:spAutoFit/>
          </a:bodyPr>
          <a:lstStyle/>
          <a:p>
            <a:r>
              <a:rPr lang="en-US" altLang="zh-CN">
                <a:latin typeface="Calibri" pitchFamily="34" charset="0"/>
              </a:rPr>
              <a:t>From Shu</a:t>
            </a:r>
          </a:p>
        </p:txBody>
      </p:sp>
      <p:pic>
        <p:nvPicPr>
          <p:cNvPr id="31748" name="Picture 3"/>
          <p:cNvPicPr>
            <a:picLocks noChangeAspect="1" noChangeArrowheads="1"/>
          </p:cNvPicPr>
          <p:nvPr/>
        </p:nvPicPr>
        <p:blipFill>
          <a:blip r:embed="rId4" cstate="print"/>
          <a:srcRect/>
          <a:stretch>
            <a:fillRect/>
          </a:stretch>
        </p:blipFill>
        <p:spPr bwMode="auto">
          <a:xfrm>
            <a:off x="3733800" y="1676400"/>
            <a:ext cx="5326063" cy="3276600"/>
          </a:xfrm>
          <a:prstGeom prst="rect">
            <a:avLst/>
          </a:prstGeom>
          <a:noFill/>
          <a:ln w="9525">
            <a:noFill/>
            <a:miter lim="800000"/>
            <a:headEnd/>
            <a:tailEnd/>
          </a:ln>
        </p:spPr>
      </p:pic>
      <p:sp>
        <p:nvSpPr>
          <p:cNvPr id="31749" name="Rectangle 8"/>
          <p:cNvSpPr>
            <a:spLocks noChangeArrowheads="1"/>
          </p:cNvSpPr>
          <p:nvPr/>
        </p:nvSpPr>
        <p:spPr bwMode="auto">
          <a:xfrm>
            <a:off x="4171950" y="5181600"/>
            <a:ext cx="4881563" cy="923925"/>
          </a:xfrm>
          <a:prstGeom prst="rect">
            <a:avLst/>
          </a:prstGeom>
          <a:noFill/>
          <a:ln w="9525">
            <a:noFill/>
            <a:miter lim="800000"/>
            <a:headEnd/>
            <a:tailEnd/>
          </a:ln>
        </p:spPr>
        <p:txBody>
          <a:bodyPr>
            <a:spAutoFit/>
          </a:bodyPr>
          <a:lstStyle/>
          <a:p>
            <a:r>
              <a:rPr lang="en-US" altLang="zh-CN">
                <a:latin typeface="Calibri" pitchFamily="34" charset="0"/>
              </a:rPr>
              <a:t>Light scattering endpoints at 300, 400, 500, and 600 seconds were obtained from the aggregation curves </a:t>
            </a:r>
          </a:p>
        </p:txBody>
      </p:sp>
      <p:sp>
        <p:nvSpPr>
          <p:cNvPr id="31750" name="Rectangle 9"/>
          <p:cNvSpPr>
            <a:spLocks noChangeArrowheads="1"/>
          </p:cNvSpPr>
          <p:nvPr/>
        </p:nvSpPr>
        <p:spPr bwMode="auto">
          <a:xfrm>
            <a:off x="4325938" y="1289050"/>
            <a:ext cx="4360862" cy="368300"/>
          </a:xfrm>
          <a:prstGeom prst="rect">
            <a:avLst/>
          </a:prstGeom>
          <a:noFill/>
          <a:ln w="9525">
            <a:noFill/>
            <a:miter lim="800000"/>
            <a:headEnd/>
            <a:tailEnd/>
          </a:ln>
        </p:spPr>
        <p:txBody>
          <a:bodyPr>
            <a:spAutoFit/>
          </a:bodyPr>
          <a:lstStyle/>
          <a:p>
            <a:r>
              <a:rPr lang="en-US" altLang="zh-CN">
                <a:latin typeface="Calibri" pitchFamily="34" charset="0"/>
              </a:rPr>
              <a:t>50 µM, 20 mM DTT, 25</a:t>
            </a:r>
            <a:r>
              <a:rPr lang="en-US" altLang="zh-CN" baseline="30000">
                <a:latin typeface="Calibri" pitchFamily="34" charset="0"/>
                <a:sym typeface="Wingdings" pitchFamily="2" charset="2"/>
              </a:rPr>
              <a:t>◦</a:t>
            </a:r>
            <a:r>
              <a:rPr lang="en-US" altLang="zh-CN">
                <a:latin typeface="Calibri" pitchFamily="34" charset="0"/>
                <a:sym typeface="Wingdings" pitchFamily="2" charset="2"/>
              </a:rPr>
              <a:t>C</a:t>
            </a:r>
            <a:r>
              <a:rPr lang="en-US" altLang="zh-CN">
                <a:latin typeface="Calibri" pitchFamily="34" charset="0"/>
              </a:rPr>
              <a:t>, 360nm </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p:txBody>
          <a:bodyPr/>
          <a:lstStyle/>
          <a:p>
            <a:r>
              <a:rPr lang="en-US" altLang="zh-CN" smtClean="0"/>
              <a:t>Aldolase aggregation assay</a:t>
            </a:r>
          </a:p>
        </p:txBody>
      </p:sp>
      <p:pic>
        <p:nvPicPr>
          <p:cNvPr id="33794" name="Picture 4"/>
          <p:cNvPicPr>
            <a:picLocks noChangeAspect="1" noChangeArrowheads="1"/>
          </p:cNvPicPr>
          <p:nvPr/>
        </p:nvPicPr>
        <p:blipFill>
          <a:blip r:embed="rId2" cstate="print"/>
          <a:srcRect/>
          <a:stretch>
            <a:fillRect/>
          </a:stretch>
        </p:blipFill>
        <p:spPr bwMode="auto">
          <a:xfrm>
            <a:off x="4114800" y="2133600"/>
            <a:ext cx="5029200" cy="3810000"/>
          </a:xfrm>
          <a:prstGeom prst="rect">
            <a:avLst/>
          </a:prstGeom>
          <a:noFill/>
          <a:ln w="9525">
            <a:noFill/>
            <a:miter lim="800000"/>
            <a:headEnd/>
            <a:tailEnd/>
          </a:ln>
        </p:spPr>
      </p:pic>
      <p:grpSp>
        <p:nvGrpSpPr>
          <p:cNvPr id="33795" name="Group 16"/>
          <p:cNvGrpSpPr>
            <a:grpSpLocks/>
          </p:cNvGrpSpPr>
          <p:nvPr/>
        </p:nvGrpSpPr>
        <p:grpSpPr bwMode="auto">
          <a:xfrm>
            <a:off x="525463" y="1238250"/>
            <a:ext cx="3683000" cy="2333625"/>
            <a:chOff x="871121" y="1296503"/>
            <a:chExt cx="3683044" cy="2334123"/>
          </a:xfrm>
        </p:grpSpPr>
        <p:grpSp>
          <p:nvGrpSpPr>
            <p:cNvPr id="33798" name="Group 10"/>
            <p:cNvGrpSpPr>
              <a:grpSpLocks/>
            </p:cNvGrpSpPr>
            <p:nvPr/>
          </p:nvGrpSpPr>
          <p:grpSpPr bwMode="auto">
            <a:xfrm>
              <a:off x="871121" y="1296503"/>
              <a:ext cx="3314854" cy="2334123"/>
              <a:chOff x="1226820" y="1208348"/>
              <a:chExt cx="3314854" cy="2334123"/>
            </a:xfrm>
          </p:grpSpPr>
          <p:pic>
            <p:nvPicPr>
              <p:cNvPr id="33803" name="Picture 6" descr="C:\Users\lilywang\Documents\Research diary\Notes everyday\20131008 Aldolase refolding assay\20131010 Ald aggregation with TPI_adjusted brightness and contrast.jpg"/>
              <p:cNvPicPr>
                <a:picLocks noChangeAspect="1" noChangeArrowheads="1"/>
              </p:cNvPicPr>
              <p:nvPr/>
            </p:nvPicPr>
            <p:blipFill>
              <a:blip r:embed="rId3" cstate="print"/>
              <a:srcRect l="8081" t="26292" r="13637" b="21393"/>
              <a:stretch>
                <a:fillRect/>
              </a:stretch>
            </p:blipFill>
            <p:spPr bwMode="auto">
              <a:xfrm>
                <a:off x="1226820" y="1713671"/>
                <a:ext cx="2590800" cy="1828800"/>
              </a:xfrm>
              <a:prstGeom prst="rect">
                <a:avLst/>
              </a:prstGeom>
              <a:noFill/>
              <a:ln w="9525">
                <a:noFill/>
                <a:miter lim="800000"/>
                <a:headEnd/>
                <a:tailEnd/>
              </a:ln>
            </p:spPr>
          </p:pic>
          <p:sp>
            <p:nvSpPr>
              <p:cNvPr id="8" name="TextBox 7"/>
              <p:cNvSpPr txBox="1"/>
              <p:nvPr/>
            </p:nvSpPr>
            <p:spPr>
              <a:xfrm rot="18965862">
                <a:off x="3058817" y="1313145"/>
                <a:ext cx="638183" cy="254054"/>
              </a:xfrm>
              <a:prstGeom prst="rect">
                <a:avLst/>
              </a:prstGeom>
              <a:noFill/>
            </p:spPr>
            <p:txBody>
              <a:bodyPr>
                <a:spAutoFit/>
              </a:bodyPr>
              <a:lstStyle/>
              <a:p>
                <a:pPr fontAlgn="auto">
                  <a:spcBef>
                    <a:spcPts val="0"/>
                  </a:spcBef>
                  <a:spcAft>
                    <a:spcPts val="0"/>
                  </a:spcAft>
                  <a:defRPr/>
                </a:pPr>
                <a:r>
                  <a:rPr lang="en-US" sz="1050" dirty="0">
                    <a:latin typeface="+mn-lt"/>
                    <a:ea typeface="+mn-ea"/>
                  </a:rPr>
                  <a:t>No Spy</a:t>
                </a:r>
              </a:p>
            </p:txBody>
          </p:sp>
          <p:sp>
            <p:nvSpPr>
              <p:cNvPr id="9" name="TextBox 8"/>
              <p:cNvSpPr txBox="1"/>
              <p:nvPr/>
            </p:nvSpPr>
            <p:spPr>
              <a:xfrm rot="18965862">
                <a:off x="3325520" y="1313145"/>
                <a:ext cx="638183" cy="254054"/>
              </a:xfrm>
              <a:prstGeom prst="rect">
                <a:avLst/>
              </a:prstGeom>
              <a:noFill/>
            </p:spPr>
            <p:txBody>
              <a:bodyPr>
                <a:spAutoFit/>
              </a:bodyPr>
              <a:lstStyle/>
              <a:p>
                <a:pPr fontAlgn="auto">
                  <a:spcBef>
                    <a:spcPts val="0"/>
                  </a:spcBef>
                  <a:spcAft>
                    <a:spcPts val="0"/>
                  </a:spcAft>
                  <a:defRPr/>
                </a:pPr>
                <a:r>
                  <a:rPr lang="en-US" sz="1050" dirty="0">
                    <a:latin typeface="+mn-lt"/>
                    <a:ea typeface="+mn-ea"/>
                  </a:rPr>
                  <a:t>WT Spy</a:t>
                </a:r>
              </a:p>
            </p:txBody>
          </p:sp>
          <p:sp>
            <p:nvSpPr>
              <p:cNvPr id="10" name="TextBox 9"/>
              <p:cNvSpPr txBox="1"/>
              <p:nvPr/>
            </p:nvSpPr>
            <p:spPr>
              <a:xfrm rot="18965862">
                <a:off x="3601749" y="1208348"/>
                <a:ext cx="939811" cy="254054"/>
              </a:xfrm>
              <a:prstGeom prst="rect">
                <a:avLst/>
              </a:prstGeom>
              <a:noFill/>
            </p:spPr>
            <p:txBody>
              <a:bodyPr>
                <a:spAutoFit/>
              </a:bodyPr>
              <a:lstStyle/>
              <a:p>
                <a:pPr fontAlgn="auto">
                  <a:spcBef>
                    <a:spcPts val="0"/>
                  </a:spcBef>
                  <a:spcAft>
                    <a:spcPts val="0"/>
                  </a:spcAft>
                  <a:defRPr/>
                </a:pPr>
                <a:r>
                  <a:rPr lang="en-US" sz="1050" dirty="0">
                    <a:latin typeface="+mn-lt"/>
                    <a:ea typeface="+mn-ea"/>
                  </a:rPr>
                  <a:t>Q25RSpy</a:t>
                </a:r>
              </a:p>
            </p:txBody>
          </p:sp>
        </p:grpSp>
        <p:cxnSp>
          <p:nvCxnSpPr>
            <p:cNvPr id="13" name="Straight Arrow Connector 12"/>
            <p:cNvCxnSpPr/>
            <p:nvPr/>
          </p:nvCxnSpPr>
          <p:spPr>
            <a:xfrm flipH="1">
              <a:off x="3461952" y="2438160"/>
              <a:ext cx="288928"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3504814" y="3047890"/>
              <a:ext cx="288928"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33801" name="TextBox 14"/>
            <p:cNvSpPr txBox="1">
              <a:spLocks noChangeArrowheads="1"/>
            </p:cNvSpPr>
            <p:nvPr/>
          </p:nvSpPr>
          <p:spPr bwMode="auto">
            <a:xfrm>
              <a:off x="3837896" y="2874526"/>
              <a:ext cx="609600" cy="276999"/>
            </a:xfrm>
            <a:prstGeom prst="rect">
              <a:avLst/>
            </a:prstGeom>
            <a:noFill/>
            <a:ln w="9525">
              <a:noFill/>
              <a:miter lim="800000"/>
              <a:headEnd/>
              <a:tailEnd/>
            </a:ln>
          </p:spPr>
          <p:txBody>
            <a:bodyPr>
              <a:spAutoFit/>
            </a:bodyPr>
            <a:lstStyle/>
            <a:p>
              <a:r>
                <a:rPr lang="en-US" altLang="zh-CN" sz="1200">
                  <a:latin typeface="Calibri" pitchFamily="34" charset="0"/>
                </a:rPr>
                <a:t>Spy</a:t>
              </a:r>
            </a:p>
          </p:txBody>
        </p:sp>
        <p:sp>
          <p:nvSpPr>
            <p:cNvPr id="33802" name="TextBox 15"/>
            <p:cNvSpPr txBox="1">
              <a:spLocks noChangeArrowheads="1"/>
            </p:cNvSpPr>
            <p:nvPr/>
          </p:nvSpPr>
          <p:spPr bwMode="auto">
            <a:xfrm>
              <a:off x="3751002" y="2278081"/>
              <a:ext cx="803163" cy="276999"/>
            </a:xfrm>
            <a:prstGeom prst="rect">
              <a:avLst/>
            </a:prstGeom>
            <a:noFill/>
            <a:ln w="9525">
              <a:noFill/>
              <a:miter lim="800000"/>
              <a:headEnd/>
              <a:tailEnd/>
            </a:ln>
          </p:spPr>
          <p:txBody>
            <a:bodyPr>
              <a:spAutoFit/>
            </a:bodyPr>
            <a:lstStyle/>
            <a:p>
              <a:r>
                <a:rPr lang="en-US" altLang="zh-CN" sz="1200">
                  <a:latin typeface="Calibri" pitchFamily="34" charset="0"/>
                </a:rPr>
                <a:t>Aldolase</a:t>
              </a:r>
            </a:p>
          </p:txBody>
        </p:sp>
      </p:grpSp>
      <p:graphicFrame>
        <p:nvGraphicFramePr>
          <p:cNvPr id="6" name="Chart 5"/>
          <p:cNvGraphicFramePr/>
          <p:nvPr/>
        </p:nvGraphicFramePr>
        <p:xfrm>
          <a:off x="304800" y="3352800"/>
          <a:ext cx="4038600" cy="3047048"/>
        </p:xfrm>
        <a:graphic>
          <a:graphicData uri="http://schemas.openxmlformats.org/drawingml/2006/chart">
            <c:chart xmlns:c="http://schemas.openxmlformats.org/drawingml/2006/chart" xmlns:r="http://schemas.openxmlformats.org/officeDocument/2006/relationships" r:id="rId4"/>
          </a:graphicData>
        </a:graphic>
      </p:graphicFrame>
      <p:sp>
        <p:nvSpPr>
          <p:cNvPr id="33797" name="TextBox 17"/>
          <p:cNvSpPr txBox="1">
            <a:spLocks noChangeArrowheads="1"/>
          </p:cNvSpPr>
          <p:nvPr/>
        </p:nvSpPr>
        <p:spPr bwMode="auto">
          <a:xfrm>
            <a:off x="5029200" y="1420813"/>
            <a:ext cx="3657600" cy="646112"/>
          </a:xfrm>
          <a:prstGeom prst="rect">
            <a:avLst/>
          </a:prstGeom>
          <a:noFill/>
          <a:ln w="9525">
            <a:noFill/>
            <a:miter lim="800000"/>
            <a:headEnd/>
            <a:tailEnd/>
          </a:ln>
        </p:spPr>
        <p:txBody>
          <a:bodyPr>
            <a:spAutoFit/>
          </a:bodyPr>
          <a:lstStyle/>
          <a:p>
            <a:r>
              <a:rPr lang="en-US" altLang="zh-CN">
                <a:latin typeface="Calibri" pitchFamily="34" charset="0"/>
              </a:rPr>
              <a:t>0.5uM Aldolase, HN7.5 buffer</a:t>
            </a:r>
          </a:p>
          <a:p>
            <a:r>
              <a:rPr lang="en-US" altLang="zh-CN">
                <a:latin typeface="Calibri" pitchFamily="34" charset="0"/>
              </a:rPr>
              <a:t>340nm, 23</a:t>
            </a:r>
            <a:r>
              <a:rPr lang="en-US" altLang="zh-CN" baseline="30000">
                <a:latin typeface="Calibri" pitchFamily="34" charset="0"/>
                <a:sym typeface="Wingdings" pitchFamily="2" charset="2"/>
              </a:rPr>
              <a:t>◦</a:t>
            </a:r>
            <a:r>
              <a:rPr lang="en-US" altLang="zh-CN">
                <a:latin typeface="Calibri" pitchFamily="34" charset="0"/>
                <a:sym typeface="Wingdings" pitchFamily="2" charset="2"/>
              </a:rPr>
              <a:t>C</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tLang="zh-CN" smtClean="0"/>
              <a:t>Aldolase refolding assay</a:t>
            </a:r>
          </a:p>
        </p:txBody>
      </p:sp>
      <p:pic>
        <p:nvPicPr>
          <p:cNvPr id="34818" name="Picture 3" descr="C:\Users\lilywang\Documents\Research diary\Notes everyday\20131008 Aldolase refolding assay\Standard curve3.png"/>
          <p:cNvPicPr>
            <a:picLocks noChangeAspect="1" noChangeArrowheads="1"/>
          </p:cNvPicPr>
          <p:nvPr/>
        </p:nvPicPr>
        <p:blipFill>
          <a:blip r:embed="rId3" cstate="print"/>
          <a:srcRect/>
          <a:stretch>
            <a:fillRect/>
          </a:stretch>
        </p:blipFill>
        <p:spPr bwMode="auto">
          <a:xfrm>
            <a:off x="4206875" y="1506538"/>
            <a:ext cx="5251450" cy="3894137"/>
          </a:xfrm>
          <a:prstGeom prst="rect">
            <a:avLst/>
          </a:prstGeom>
          <a:noFill/>
          <a:ln w="9525">
            <a:noFill/>
            <a:miter lim="800000"/>
            <a:headEnd/>
            <a:tailEnd/>
          </a:ln>
        </p:spPr>
      </p:pic>
      <p:pic>
        <p:nvPicPr>
          <p:cNvPr id="34819" name="Picture 5"/>
          <p:cNvPicPr>
            <a:picLocks noChangeAspect="1" noChangeArrowheads="1"/>
          </p:cNvPicPr>
          <p:nvPr/>
        </p:nvPicPr>
        <p:blipFill>
          <a:blip r:embed="rId4" cstate="print"/>
          <a:srcRect/>
          <a:stretch>
            <a:fillRect/>
          </a:stretch>
        </p:blipFill>
        <p:spPr bwMode="auto">
          <a:xfrm>
            <a:off x="147638" y="1905000"/>
            <a:ext cx="4427537" cy="2954338"/>
          </a:xfrm>
          <a:prstGeom prst="rect">
            <a:avLst/>
          </a:prstGeom>
          <a:noFill/>
          <a:ln w="9525">
            <a:noFill/>
            <a:miter lim="800000"/>
            <a:headEnd/>
            <a:tailEnd/>
          </a:ln>
        </p:spPr>
      </p:pic>
      <p:grpSp>
        <p:nvGrpSpPr>
          <p:cNvPr id="34820" name="Canvas 1"/>
          <p:cNvGrpSpPr>
            <a:grpSpLocks/>
          </p:cNvGrpSpPr>
          <p:nvPr/>
        </p:nvGrpSpPr>
        <p:grpSpPr bwMode="auto">
          <a:xfrm>
            <a:off x="2333625" y="5602288"/>
            <a:ext cx="5857875" cy="958850"/>
            <a:chOff x="0" y="0"/>
            <a:chExt cx="5857875" cy="958850"/>
          </a:xfrm>
        </p:grpSpPr>
        <p:sp>
          <p:nvSpPr>
            <p:cNvPr id="34822" name="Rectangle 6"/>
            <p:cNvSpPr>
              <a:spLocks noChangeArrowheads="1"/>
            </p:cNvSpPr>
            <p:nvPr/>
          </p:nvSpPr>
          <p:spPr bwMode="auto">
            <a:xfrm>
              <a:off x="0" y="0"/>
              <a:ext cx="5857875" cy="958850"/>
            </a:xfrm>
            <a:prstGeom prst="rect">
              <a:avLst/>
            </a:prstGeom>
            <a:noFill/>
            <a:ln w="9525">
              <a:noFill/>
              <a:miter lim="800000"/>
              <a:headEnd/>
              <a:tailEnd/>
            </a:ln>
          </p:spPr>
          <p:txBody>
            <a:bodyPr/>
            <a:lstStyle/>
            <a:p>
              <a:endParaRPr lang="zh-CN" altLang="en-US"/>
            </a:p>
          </p:txBody>
        </p:sp>
        <p:sp>
          <p:nvSpPr>
            <p:cNvPr id="8" name="Text Box 3"/>
            <p:cNvSpPr txBox="1"/>
            <p:nvPr/>
          </p:nvSpPr>
          <p:spPr>
            <a:xfrm>
              <a:off x="438150" y="84137"/>
              <a:ext cx="2052638"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fontAlgn="auto">
                <a:lnSpc>
                  <a:spcPct val="115000"/>
                </a:lnSpc>
                <a:spcBef>
                  <a:spcPts val="0"/>
                </a:spcBef>
                <a:spcAft>
                  <a:spcPts val="1000"/>
                </a:spcAft>
                <a:defRPr/>
              </a:pPr>
              <a:r>
                <a:rPr lang="en-US" sz="1100">
                  <a:ea typeface="Calibri"/>
                  <a:cs typeface="Times New Roman"/>
                </a:rPr>
                <a:t>Fructose 1,6-disphosphate + H</a:t>
              </a:r>
              <a:r>
                <a:rPr lang="en-US" sz="1100" baseline="-25000">
                  <a:ea typeface="Calibri"/>
                  <a:cs typeface="Times New Roman"/>
                </a:rPr>
                <a:t>2</a:t>
              </a:r>
              <a:r>
                <a:rPr lang="en-US" sz="1100">
                  <a:ea typeface="Calibri"/>
                  <a:cs typeface="Times New Roman"/>
                </a:rPr>
                <a:t>O</a:t>
              </a:r>
            </a:p>
          </p:txBody>
        </p:sp>
        <p:sp>
          <p:nvSpPr>
            <p:cNvPr id="9" name="Text Box 3"/>
            <p:cNvSpPr txBox="1"/>
            <p:nvPr/>
          </p:nvSpPr>
          <p:spPr>
            <a:xfrm>
              <a:off x="3521075" y="93662"/>
              <a:ext cx="954088"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G 3-P + DHAP</a:t>
              </a:r>
              <a:endParaRPr lang="en-US" altLang="zh-CN" sz="1200">
                <a:solidFill>
                  <a:srgbClr val="000000"/>
                </a:solidFill>
                <a:latin typeface="Times New Roman" pitchFamily="18" charset="0"/>
                <a:cs typeface="Times New Roman" pitchFamily="18" charset="0"/>
              </a:endParaRPr>
            </a:p>
          </p:txBody>
        </p:sp>
        <p:cxnSp>
          <p:nvCxnSpPr>
            <p:cNvPr id="10" name="Straight Arrow Connector 9"/>
            <p:cNvCxnSpPr/>
            <p:nvPr/>
          </p:nvCxnSpPr>
          <p:spPr>
            <a:xfrm>
              <a:off x="2528888" y="219075"/>
              <a:ext cx="1022350"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Text Box 8"/>
            <p:cNvSpPr txBox="1"/>
            <p:nvPr/>
          </p:nvSpPr>
          <p:spPr>
            <a:xfrm>
              <a:off x="2693988" y="0"/>
              <a:ext cx="687387"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fontAlgn="auto">
                <a:lnSpc>
                  <a:spcPct val="115000"/>
                </a:lnSpc>
                <a:spcBef>
                  <a:spcPts val="0"/>
                </a:spcBef>
                <a:spcAft>
                  <a:spcPts val="1000"/>
                </a:spcAft>
                <a:defRPr/>
              </a:pPr>
              <a:r>
                <a:rPr lang="en-US" sz="1100" b="1">
                  <a:ea typeface="Calibri"/>
                  <a:cs typeface="Times New Roman"/>
                </a:rPr>
                <a:t>Aldolase</a:t>
              </a:r>
              <a:endParaRPr lang="en-US" sz="1100">
                <a:ea typeface="Calibri"/>
                <a:cs typeface="Times New Roman"/>
              </a:endParaRPr>
            </a:p>
          </p:txBody>
        </p:sp>
        <p:sp>
          <p:nvSpPr>
            <p:cNvPr id="12" name="Text Box 3"/>
            <p:cNvSpPr txBox="1"/>
            <p:nvPr/>
          </p:nvSpPr>
          <p:spPr>
            <a:xfrm>
              <a:off x="1992313" y="350837"/>
              <a:ext cx="495300"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G 3-P</a:t>
              </a:r>
              <a:endParaRPr lang="en-US" altLang="zh-CN" sz="1200">
                <a:solidFill>
                  <a:srgbClr val="000000"/>
                </a:solidFill>
                <a:latin typeface="Times New Roman" pitchFamily="18" charset="0"/>
                <a:cs typeface="Times New Roman" pitchFamily="18" charset="0"/>
              </a:endParaRPr>
            </a:p>
          </p:txBody>
        </p:sp>
        <p:sp>
          <p:nvSpPr>
            <p:cNvPr id="13" name="Text Box 3"/>
            <p:cNvSpPr txBox="1"/>
            <p:nvPr/>
          </p:nvSpPr>
          <p:spPr>
            <a:xfrm>
              <a:off x="3533775" y="349250"/>
              <a:ext cx="515938"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DHAP</a:t>
              </a:r>
              <a:endParaRPr lang="en-US" altLang="zh-CN" sz="1200">
                <a:solidFill>
                  <a:srgbClr val="000000"/>
                </a:solidFill>
                <a:latin typeface="Times New Roman" pitchFamily="18" charset="0"/>
                <a:cs typeface="Times New Roman" pitchFamily="18" charset="0"/>
              </a:endParaRPr>
            </a:p>
          </p:txBody>
        </p:sp>
        <p:cxnSp>
          <p:nvCxnSpPr>
            <p:cNvPr id="14" name="Straight Arrow Connector 13"/>
            <p:cNvCxnSpPr/>
            <p:nvPr/>
          </p:nvCxnSpPr>
          <p:spPr>
            <a:xfrm>
              <a:off x="2538413" y="474662"/>
              <a:ext cx="10207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 Box 8"/>
            <p:cNvSpPr txBox="1"/>
            <p:nvPr/>
          </p:nvSpPr>
          <p:spPr>
            <a:xfrm>
              <a:off x="2855913" y="246062"/>
              <a:ext cx="365125"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TPI</a:t>
              </a:r>
              <a:endParaRPr lang="en-US" altLang="zh-CN" sz="1200">
                <a:solidFill>
                  <a:srgbClr val="000000"/>
                </a:solidFill>
                <a:latin typeface="Times New Roman" pitchFamily="18" charset="0"/>
                <a:cs typeface="Times New Roman" pitchFamily="18" charset="0"/>
              </a:endParaRPr>
            </a:p>
          </p:txBody>
        </p:sp>
        <p:sp>
          <p:nvSpPr>
            <p:cNvPr id="16" name="Text Box 3"/>
            <p:cNvSpPr txBox="1"/>
            <p:nvPr/>
          </p:nvSpPr>
          <p:spPr>
            <a:xfrm>
              <a:off x="1296988" y="608012"/>
              <a:ext cx="1196975"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2 DHAP + </a:t>
              </a:r>
              <a:r>
                <a:rPr lang="en-US" altLang="zh-CN" sz="1100">
                  <a:solidFill>
                    <a:srgbClr val="FF0000"/>
                  </a:solidFill>
                </a:rPr>
                <a:t>2</a:t>
              </a:r>
              <a:r>
                <a:rPr lang="en-US" altLang="zh-CN" sz="1100">
                  <a:solidFill>
                    <a:srgbClr val="000000"/>
                  </a:solidFill>
                </a:rPr>
                <a:t> </a:t>
              </a:r>
              <a:r>
                <a:rPr lang="en-US" altLang="zh-CN" sz="1100">
                  <a:solidFill>
                    <a:srgbClr val="FF0000"/>
                  </a:solidFill>
                </a:rPr>
                <a:t>NADH</a:t>
              </a:r>
              <a:endParaRPr lang="en-US" altLang="zh-CN" sz="1200">
                <a:solidFill>
                  <a:srgbClr val="FF0000"/>
                </a:solidFill>
                <a:latin typeface="Times New Roman" pitchFamily="18" charset="0"/>
                <a:cs typeface="Times New Roman" pitchFamily="18" charset="0"/>
              </a:endParaRPr>
            </a:p>
          </p:txBody>
        </p:sp>
        <p:sp>
          <p:nvSpPr>
            <p:cNvPr id="17" name="Text Box 3"/>
            <p:cNvSpPr txBox="1"/>
            <p:nvPr/>
          </p:nvSpPr>
          <p:spPr>
            <a:xfrm>
              <a:off x="3541713" y="608012"/>
              <a:ext cx="1954212" cy="31432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2 a-glycerophosphate + </a:t>
              </a:r>
              <a:r>
                <a:rPr lang="en-US" altLang="zh-CN" sz="1100">
                  <a:solidFill>
                    <a:srgbClr val="FF0000"/>
                  </a:solidFill>
                </a:rPr>
                <a:t>2 NAD</a:t>
              </a:r>
              <a:r>
                <a:rPr lang="en-US" altLang="zh-CN" sz="1100" baseline="30000">
                  <a:solidFill>
                    <a:srgbClr val="FF0000"/>
                  </a:solidFill>
                </a:rPr>
                <a:t>+</a:t>
              </a:r>
              <a:endParaRPr lang="en-US" altLang="zh-CN" sz="1200">
                <a:solidFill>
                  <a:srgbClr val="FF0000"/>
                </a:solidFill>
                <a:latin typeface="Times New Roman" pitchFamily="18" charset="0"/>
                <a:cs typeface="Times New Roman" pitchFamily="18" charset="0"/>
              </a:endParaRPr>
            </a:p>
          </p:txBody>
        </p:sp>
        <p:cxnSp>
          <p:nvCxnSpPr>
            <p:cNvPr id="18" name="Straight Arrow Connector 17"/>
            <p:cNvCxnSpPr/>
            <p:nvPr/>
          </p:nvCxnSpPr>
          <p:spPr>
            <a:xfrm>
              <a:off x="2546350" y="741362"/>
              <a:ext cx="102076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9" name="Text Box 8"/>
            <p:cNvSpPr txBox="1"/>
            <p:nvPr/>
          </p:nvSpPr>
          <p:spPr>
            <a:xfrm>
              <a:off x="2765425" y="531812"/>
              <a:ext cx="560388" cy="2571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wrap="none"/>
            <a:lstStyle/>
            <a:p>
              <a:pPr>
                <a:lnSpc>
                  <a:spcPct val="115000"/>
                </a:lnSpc>
                <a:spcAft>
                  <a:spcPts val="1000"/>
                </a:spcAft>
              </a:pPr>
              <a:r>
                <a:rPr lang="en-US" altLang="zh-CN" sz="1100">
                  <a:solidFill>
                    <a:srgbClr val="000000"/>
                  </a:solidFill>
                </a:rPr>
                <a:t>a-GDH</a:t>
              </a:r>
              <a:endParaRPr lang="en-US" altLang="zh-CN" sz="1200">
                <a:solidFill>
                  <a:srgbClr val="000000"/>
                </a:solidFill>
                <a:latin typeface="Times New Roman" pitchFamily="18" charset="0"/>
                <a:cs typeface="Times New Roman" pitchFamily="18" charset="0"/>
              </a:endParaRPr>
            </a:p>
          </p:txBody>
        </p:sp>
      </p:grpSp>
      <p:sp>
        <p:nvSpPr>
          <p:cNvPr id="34821" name="TextBox 2"/>
          <p:cNvSpPr txBox="1">
            <a:spLocks noChangeArrowheads="1"/>
          </p:cNvSpPr>
          <p:nvPr/>
        </p:nvSpPr>
        <p:spPr bwMode="auto">
          <a:xfrm>
            <a:off x="288925" y="5181600"/>
            <a:ext cx="4038600" cy="338138"/>
          </a:xfrm>
          <a:prstGeom prst="rect">
            <a:avLst/>
          </a:prstGeom>
          <a:noFill/>
          <a:ln w="9525">
            <a:noFill/>
            <a:miter lim="800000"/>
            <a:headEnd/>
            <a:tailEnd/>
          </a:ln>
        </p:spPr>
        <p:txBody>
          <a:bodyPr>
            <a:spAutoFit/>
          </a:bodyPr>
          <a:lstStyle/>
          <a:p>
            <a:r>
              <a:rPr lang="en-US" altLang="zh-CN" sz="1600">
                <a:latin typeface="Calibri" pitchFamily="34" charset="0"/>
              </a:rPr>
              <a:t>25</a:t>
            </a:r>
            <a:r>
              <a:rPr lang="en-US" altLang="zh-CN" sz="1600" baseline="30000">
                <a:latin typeface="Calibri" pitchFamily="34" charset="0"/>
                <a:sym typeface="Wingdings" pitchFamily="2" charset="2"/>
              </a:rPr>
              <a:t>◦</a:t>
            </a:r>
            <a:r>
              <a:rPr lang="en-US" altLang="zh-CN" sz="1600">
                <a:latin typeface="Calibri" pitchFamily="34" charset="0"/>
                <a:sym typeface="Wingdings" pitchFamily="2" charset="2"/>
              </a:rPr>
              <a:t>C</a:t>
            </a:r>
            <a:r>
              <a:rPr lang="en-US" altLang="zh-CN" sz="1600">
                <a:latin typeface="Calibri" pitchFamily="34" charset="0"/>
              </a:rPr>
              <a:t>, 250nM refolding, 1 Aldolase: 0.25 Spy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t>Super Spy variants have increased </a:t>
            </a:r>
            <a:r>
              <a:rPr lang="en-US" i="1" dirty="0" smtClean="0"/>
              <a:t>in vitro</a:t>
            </a:r>
            <a:r>
              <a:rPr lang="en-US" dirty="0" smtClean="0"/>
              <a:t> chaperone activity</a:t>
            </a:r>
            <a:endParaRPr lang="en-US" dirty="0"/>
          </a:p>
        </p:txBody>
      </p:sp>
      <p:graphicFrame>
        <p:nvGraphicFramePr>
          <p:cNvPr id="4" name="Table 3"/>
          <p:cNvGraphicFramePr>
            <a:graphicFrameLocks noGrp="1"/>
          </p:cNvGraphicFramePr>
          <p:nvPr/>
        </p:nvGraphicFramePr>
        <p:xfrm>
          <a:off x="685800" y="1828800"/>
          <a:ext cx="7543800" cy="3886202"/>
        </p:xfrm>
        <a:graphic>
          <a:graphicData uri="http://schemas.openxmlformats.org/drawingml/2006/table">
            <a:tbl>
              <a:tblPr firstRow="1" firstCol="1" bandRow="1">
                <a:tableStyleId>{3B4B98B0-60AC-42C2-AFA5-B58CD77FA1E5}</a:tableStyleId>
              </a:tblPr>
              <a:tblGrid>
                <a:gridCol w="1295399"/>
                <a:gridCol w="2286000"/>
                <a:gridCol w="1967414"/>
                <a:gridCol w="1994987"/>
              </a:tblGrid>
              <a:tr h="926551">
                <a:tc>
                  <a:txBody>
                    <a:bodyPr/>
                    <a:lstStyle/>
                    <a:p>
                      <a:pPr algn="ctr">
                        <a:lnSpc>
                          <a:spcPct val="115000"/>
                        </a:lnSpc>
                      </a:pPr>
                      <a:r>
                        <a:rPr lang="en-US" sz="1400" dirty="0" err="1" smtClean="0">
                          <a:effectLst/>
                        </a:rPr>
                        <a:t>Spyvariants</a:t>
                      </a:r>
                      <a:endParaRPr lang="en-US" sz="2000" b="1" dirty="0">
                        <a:solidFill>
                          <a:schemeClr val="bg1"/>
                        </a:solidFill>
                        <a:effectLst/>
                        <a:latin typeface="Calibri"/>
                      </a:endParaRPr>
                    </a:p>
                  </a:txBody>
                  <a:tcPr marL="68580" marR="68580" marT="0" marB="0" anchor="ctr"/>
                </a:tc>
                <a:tc>
                  <a:txBody>
                    <a:bodyPr/>
                    <a:lstStyle/>
                    <a:p>
                      <a:pPr algn="ctr">
                        <a:lnSpc>
                          <a:spcPct val="115000"/>
                        </a:lnSpc>
                      </a:pPr>
                      <a:r>
                        <a:rPr lang="en-US" sz="1400" dirty="0">
                          <a:effectLst/>
                        </a:rPr>
                        <a:t>Activity (</a:t>
                      </a:r>
                      <a:r>
                        <a:rPr lang="en-US" sz="1400" dirty="0" err="1">
                          <a:effectLst/>
                        </a:rPr>
                        <a:t>aldolase</a:t>
                      </a:r>
                      <a:r>
                        <a:rPr lang="en-US" sz="1400" dirty="0">
                          <a:effectLst/>
                        </a:rPr>
                        <a:t> </a:t>
                      </a:r>
                      <a:r>
                        <a:rPr lang="en-US" sz="1400" dirty="0" err="1">
                          <a:effectLst/>
                        </a:rPr>
                        <a:t>agg</a:t>
                      </a:r>
                      <a:r>
                        <a:rPr lang="en-US" sz="1400" dirty="0">
                          <a:effectLst/>
                        </a:rPr>
                        <a:t>. </a:t>
                      </a:r>
                      <a:r>
                        <a:rPr lang="en-US" sz="1400" dirty="0" err="1">
                          <a:effectLst/>
                        </a:rPr>
                        <a:t>prev</a:t>
                      </a:r>
                      <a:r>
                        <a:rPr lang="en-US" sz="1400" dirty="0">
                          <a:effectLst/>
                        </a:rPr>
                        <a:t>)</a:t>
                      </a:r>
                      <a:endParaRPr lang="en-US" sz="2000" b="1" dirty="0">
                        <a:solidFill>
                          <a:schemeClr val="bg1"/>
                        </a:solidFill>
                        <a:effectLst/>
                        <a:latin typeface="Calibri"/>
                      </a:endParaRPr>
                    </a:p>
                  </a:txBody>
                  <a:tcPr marL="68580" marR="68580" marT="0" marB="0" anchor="ctr"/>
                </a:tc>
                <a:tc>
                  <a:txBody>
                    <a:bodyPr/>
                    <a:lstStyle/>
                    <a:p>
                      <a:pPr algn="ctr">
                        <a:lnSpc>
                          <a:spcPct val="115000"/>
                        </a:lnSpc>
                      </a:pPr>
                      <a:r>
                        <a:rPr lang="en-US" sz="1400" dirty="0">
                          <a:effectLst/>
                        </a:rPr>
                        <a:t>Activity (</a:t>
                      </a:r>
                      <a:r>
                        <a:rPr lang="en-US" sz="1400" dirty="0" err="1">
                          <a:effectLst/>
                        </a:rPr>
                        <a:t>aldolase</a:t>
                      </a:r>
                      <a:r>
                        <a:rPr lang="en-US" sz="1400" dirty="0">
                          <a:effectLst/>
                        </a:rPr>
                        <a:t> refold)</a:t>
                      </a:r>
                      <a:endParaRPr lang="en-US" sz="2000" b="1" dirty="0">
                        <a:solidFill>
                          <a:schemeClr val="bg1"/>
                        </a:solidFill>
                        <a:effectLst/>
                        <a:latin typeface="Calibri"/>
                      </a:endParaRPr>
                    </a:p>
                  </a:txBody>
                  <a:tcPr marL="68580" marR="68580" marT="0" marB="0" anchor="ctr"/>
                </a:tc>
                <a:tc>
                  <a:txBody>
                    <a:bodyPr/>
                    <a:lstStyle/>
                    <a:p>
                      <a:pPr algn="ctr">
                        <a:lnSpc>
                          <a:spcPct val="115000"/>
                        </a:lnSpc>
                      </a:pPr>
                      <a:r>
                        <a:rPr lang="en-US" sz="1400" dirty="0">
                          <a:effectLst/>
                        </a:rPr>
                        <a:t>Activity (α-LA </a:t>
                      </a:r>
                      <a:r>
                        <a:rPr lang="en-US" sz="1400" dirty="0" err="1">
                          <a:effectLst/>
                        </a:rPr>
                        <a:t>agg</a:t>
                      </a:r>
                      <a:r>
                        <a:rPr lang="en-US" sz="1400" dirty="0">
                          <a:effectLst/>
                        </a:rPr>
                        <a:t>. </a:t>
                      </a:r>
                      <a:r>
                        <a:rPr lang="en-US" sz="1400" dirty="0" err="1">
                          <a:effectLst/>
                        </a:rPr>
                        <a:t>prev</a:t>
                      </a:r>
                      <a:r>
                        <a:rPr lang="en-US" sz="1400" dirty="0">
                          <a:effectLst/>
                        </a:rPr>
                        <a:t>)</a:t>
                      </a:r>
                      <a:endParaRPr lang="en-US" sz="2000" b="1" dirty="0">
                        <a:solidFill>
                          <a:schemeClr val="bg1"/>
                        </a:solidFill>
                        <a:effectLst/>
                        <a:latin typeface="Calibri"/>
                      </a:endParaRPr>
                    </a:p>
                  </a:txBody>
                  <a:tcPr marL="68580" marR="68580" marT="0" marB="0" anchor="ctr"/>
                </a:tc>
              </a:tr>
              <a:tr h="458999">
                <a:tc>
                  <a:txBody>
                    <a:bodyPr/>
                    <a:lstStyle/>
                    <a:p>
                      <a:pPr algn="ctr">
                        <a:lnSpc>
                          <a:spcPct val="115000"/>
                        </a:lnSpc>
                      </a:pPr>
                      <a:r>
                        <a:rPr lang="en-US" sz="1400" dirty="0">
                          <a:effectLst/>
                        </a:rPr>
                        <a:t>WT</a:t>
                      </a:r>
                      <a:endParaRPr lang="en-US" sz="2000" dirty="0">
                        <a:effectLst/>
                        <a:latin typeface="Calibri"/>
                      </a:endParaRPr>
                    </a:p>
                  </a:txBody>
                  <a:tcPr marL="68580" marR="68580" marT="0" marB="0" anchor="ctr"/>
                </a:tc>
                <a:tc>
                  <a:txBody>
                    <a:bodyPr/>
                    <a:lstStyle/>
                    <a:p>
                      <a:pPr algn="ctr">
                        <a:lnSpc>
                          <a:spcPct val="115000"/>
                        </a:lnSpc>
                      </a:pPr>
                      <a:r>
                        <a:rPr lang="en-US" sz="1400" dirty="0">
                          <a:effectLst/>
                        </a:rPr>
                        <a:t>1</a:t>
                      </a:r>
                      <a:endParaRPr lang="en-US" sz="2000" dirty="0">
                        <a:effectLst/>
                        <a:latin typeface="Calibri"/>
                      </a:endParaRPr>
                    </a:p>
                  </a:txBody>
                  <a:tcPr marL="68580" marR="68580" marT="0" marB="0" anchor="ctr"/>
                </a:tc>
                <a:tc>
                  <a:txBody>
                    <a:bodyPr/>
                    <a:lstStyle/>
                    <a:p>
                      <a:pPr algn="ctr">
                        <a:lnSpc>
                          <a:spcPct val="115000"/>
                        </a:lnSpc>
                      </a:pPr>
                      <a:r>
                        <a:rPr lang="en-US" sz="1400" dirty="0">
                          <a:effectLst/>
                        </a:rPr>
                        <a:t>1</a:t>
                      </a:r>
                      <a:endParaRPr lang="en-US" sz="2000" dirty="0">
                        <a:effectLst/>
                        <a:latin typeface="Calibri"/>
                      </a:endParaRPr>
                    </a:p>
                  </a:txBody>
                  <a:tcPr marL="68580" marR="68580" marT="0" marB="0" anchor="ctr"/>
                </a:tc>
                <a:tc>
                  <a:txBody>
                    <a:bodyPr/>
                    <a:lstStyle/>
                    <a:p>
                      <a:pPr algn="ctr">
                        <a:lnSpc>
                          <a:spcPct val="115000"/>
                        </a:lnSpc>
                      </a:pPr>
                      <a:r>
                        <a:rPr lang="en-US" sz="1400" dirty="0">
                          <a:effectLst/>
                        </a:rPr>
                        <a:t>1</a:t>
                      </a:r>
                      <a:endParaRPr lang="en-US" sz="2000" dirty="0">
                        <a:effectLst/>
                        <a:latin typeface="Calibri"/>
                      </a:endParaRPr>
                    </a:p>
                  </a:txBody>
                  <a:tcPr marL="68580" marR="68580" marT="0" marB="0" anchor="ctr"/>
                </a:tc>
              </a:tr>
              <a:tr h="357236">
                <a:tc>
                  <a:txBody>
                    <a:bodyPr/>
                    <a:lstStyle/>
                    <a:p>
                      <a:pPr algn="ctr">
                        <a:lnSpc>
                          <a:spcPct val="115000"/>
                        </a:lnSpc>
                      </a:pPr>
                      <a:r>
                        <a:rPr lang="en-US" sz="1400" dirty="0">
                          <a:effectLst/>
                        </a:rPr>
                        <a:t>Q25R</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6.90±0.64</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1.38±0.31</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2.44±0.89</a:t>
                      </a:r>
                      <a:endParaRPr lang="en-US" sz="2000" dirty="0">
                        <a:effectLst/>
                        <a:latin typeface="Calibri"/>
                      </a:endParaRPr>
                    </a:p>
                  </a:txBody>
                  <a:tcPr marL="68580" marR="68580" marT="0" marB="0" anchor="ctr"/>
                </a:tc>
              </a:tr>
              <a:tr h="357236">
                <a:tc>
                  <a:txBody>
                    <a:bodyPr/>
                    <a:lstStyle/>
                    <a:p>
                      <a:pPr algn="ctr">
                        <a:lnSpc>
                          <a:spcPct val="115000"/>
                        </a:lnSpc>
                      </a:pPr>
                      <a:r>
                        <a:rPr lang="en-US" sz="1400">
                          <a:effectLst/>
                        </a:rPr>
                        <a:t>L32P</a:t>
                      </a:r>
                      <a:endParaRPr lang="en-US" sz="2000">
                        <a:effectLst/>
                        <a:latin typeface="Calibri"/>
                      </a:endParaRPr>
                    </a:p>
                  </a:txBody>
                  <a:tcPr marL="68580" marR="68580" marT="0" marB="0" anchor="ctr"/>
                </a:tc>
                <a:tc>
                  <a:txBody>
                    <a:bodyPr/>
                    <a:lstStyle/>
                    <a:p>
                      <a:pPr algn="ctr">
                        <a:lnSpc>
                          <a:spcPct val="115000"/>
                        </a:lnSpc>
                      </a:pPr>
                      <a:r>
                        <a:rPr lang="en-US" sz="1400" dirty="0" smtClean="0">
                          <a:effectLst/>
                        </a:rPr>
                        <a:t>2.52±0.11</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4.85±0.57</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2.1±0.74</a:t>
                      </a:r>
                      <a:endParaRPr lang="en-US" sz="2000" dirty="0">
                        <a:effectLst/>
                        <a:latin typeface="Calibri"/>
                      </a:endParaRPr>
                    </a:p>
                  </a:txBody>
                  <a:tcPr marL="68580" marR="68580" marT="0" marB="0" anchor="ctr"/>
                </a:tc>
              </a:tr>
              <a:tr h="357236">
                <a:tc>
                  <a:txBody>
                    <a:bodyPr/>
                    <a:lstStyle/>
                    <a:p>
                      <a:pPr algn="ctr">
                        <a:lnSpc>
                          <a:spcPct val="115000"/>
                        </a:lnSpc>
                      </a:pPr>
                      <a:r>
                        <a:rPr lang="en-US" sz="1400">
                          <a:effectLst/>
                        </a:rPr>
                        <a:t>Q49L</a:t>
                      </a:r>
                      <a:endParaRPr lang="en-US" sz="2000">
                        <a:effectLst/>
                        <a:latin typeface="Calibri"/>
                      </a:endParaRPr>
                    </a:p>
                  </a:txBody>
                  <a:tcPr marL="68580" marR="68580" marT="0" marB="0" anchor="ctr"/>
                </a:tc>
                <a:tc>
                  <a:txBody>
                    <a:bodyPr/>
                    <a:lstStyle/>
                    <a:p>
                      <a:pPr algn="ctr">
                        <a:lnSpc>
                          <a:spcPct val="115000"/>
                        </a:lnSpc>
                      </a:pPr>
                      <a:r>
                        <a:rPr lang="en-US" sz="1400" dirty="0" smtClean="0">
                          <a:effectLst/>
                        </a:rPr>
                        <a:t>2.88±0.14</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4.25±0.66</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1.93±0.66</a:t>
                      </a:r>
                      <a:endParaRPr lang="en-US" sz="2000" dirty="0">
                        <a:effectLst/>
                        <a:latin typeface="Calibri"/>
                      </a:endParaRPr>
                    </a:p>
                  </a:txBody>
                  <a:tcPr marL="68580" marR="68580" marT="0" marB="0" anchor="ctr"/>
                </a:tc>
              </a:tr>
              <a:tr h="357236">
                <a:tc>
                  <a:txBody>
                    <a:bodyPr/>
                    <a:lstStyle/>
                    <a:p>
                      <a:pPr algn="ctr">
                        <a:lnSpc>
                          <a:spcPct val="115000"/>
                        </a:lnSpc>
                      </a:pPr>
                      <a:r>
                        <a:rPr lang="en-US" sz="1400">
                          <a:effectLst/>
                        </a:rPr>
                        <a:t>H96L</a:t>
                      </a:r>
                      <a:endParaRPr lang="en-US" sz="2000">
                        <a:effectLst/>
                        <a:latin typeface="Calibri"/>
                      </a:endParaRPr>
                    </a:p>
                  </a:txBody>
                  <a:tcPr marL="68580" marR="68580" marT="0" marB="0" anchor="ctr"/>
                </a:tc>
                <a:tc>
                  <a:txBody>
                    <a:bodyPr/>
                    <a:lstStyle/>
                    <a:p>
                      <a:pPr algn="ctr">
                        <a:lnSpc>
                          <a:spcPct val="115000"/>
                        </a:lnSpc>
                      </a:pPr>
                      <a:r>
                        <a:rPr lang="en-US" sz="1400" dirty="0" smtClean="0">
                          <a:effectLst/>
                        </a:rPr>
                        <a:t>2.02±0.32</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1.90±0.32</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1.64±0.49</a:t>
                      </a:r>
                      <a:endParaRPr lang="en-US" sz="2000" dirty="0">
                        <a:effectLst/>
                        <a:latin typeface="Calibri"/>
                      </a:endParaRPr>
                    </a:p>
                  </a:txBody>
                  <a:tcPr marL="68580" marR="68580" marT="0" marB="0" anchor="ctr"/>
                </a:tc>
              </a:tr>
              <a:tr h="357236">
                <a:tc>
                  <a:txBody>
                    <a:bodyPr/>
                    <a:lstStyle/>
                    <a:p>
                      <a:pPr algn="ctr">
                        <a:lnSpc>
                          <a:spcPct val="115000"/>
                        </a:lnSpc>
                      </a:pPr>
                      <a:r>
                        <a:rPr lang="en-US" sz="1400">
                          <a:effectLst/>
                        </a:rPr>
                        <a:t>Q100L</a:t>
                      </a:r>
                      <a:endParaRPr lang="en-US" sz="2000">
                        <a:effectLst/>
                        <a:latin typeface="Calibri"/>
                      </a:endParaRPr>
                    </a:p>
                  </a:txBody>
                  <a:tcPr marL="68580" marR="68580" marT="0" marB="0" anchor="ctr"/>
                </a:tc>
                <a:tc>
                  <a:txBody>
                    <a:bodyPr/>
                    <a:lstStyle/>
                    <a:p>
                      <a:pPr algn="ctr">
                        <a:lnSpc>
                          <a:spcPct val="115000"/>
                        </a:lnSpc>
                      </a:pPr>
                      <a:r>
                        <a:rPr lang="en-US" sz="1400" dirty="0" smtClean="0">
                          <a:effectLst/>
                        </a:rPr>
                        <a:t>1.34±0.04</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4.20±0.44</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2.12±0.75</a:t>
                      </a:r>
                      <a:endParaRPr lang="en-US" sz="2000" dirty="0">
                        <a:effectLst/>
                        <a:latin typeface="Calibri"/>
                      </a:endParaRPr>
                    </a:p>
                  </a:txBody>
                  <a:tcPr marL="68580" marR="68580" marT="0" marB="0" anchor="ctr"/>
                </a:tc>
              </a:tr>
              <a:tr h="357236">
                <a:tc>
                  <a:txBody>
                    <a:bodyPr/>
                    <a:lstStyle/>
                    <a:p>
                      <a:pPr algn="ctr">
                        <a:lnSpc>
                          <a:spcPct val="115000"/>
                        </a:lnSpc>
                      </a:pPr>
                      <a:r>
                        <a:rPr lang="en-US" sz="1400">
                          <a:effectLst/>
                        </a:rPr>
                        <a:t>F115L</a:t>
                      </a:r>
                      <a:endParaRPr lang="en-US" sz="2000">
                        <a:effectLst/>
                        <a:latin typeface="Calibri"/>
                      </a:endParaRPr>
                    </a:p>
                  </a:txBody>
                  <a:tcPr marL="68580" marR="68580" marT="0" marB="0" anchor="ctr"/>
                </a:tc>
                <a:tc>
                  <a:txBody>
                    <a:bodyPr/>
                    <a:lstStyle/>
                    <a:p>
                      <a:pPr algn="ctr">
                        <a:lnSpc>
                          <a:spcPct val="115000"/>
                        </a:lnSpc>
                      </a:pPr>
                      <a:r>
                        <a:rPr lang="en-US" sz="1400" dirty="0" smtClean="0">
                          <a:effectLst/>
                        </a:rPr>
                        <a:t>1.98±0.32</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4.85±0.56</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2.3±0.83</a:t>
                      </a:r>
                      <a:endParaRPr lang="en-US" sz="2000" dirty="0">
                        <a:effectLst/>
                        <a:latin typeface="Calibri"/>
                      </a:endParaRPr>
                    </a:p>
                  </a:txBody>
                  <a:tcPr marL="68580" marR="68580" marT="0" marB="0" anchor="ctr"/>
                </a:tc>
              </a:tr>
              <a:tr h="357236">
                <a:tc>
                  <a:txBody>
                    <a:bodyPr/>
                    <a:lstStyle/>
                    <a:p>
                      <a:pPr algn="ctr">
                        <a:lnSpc>
                          <a:spcPct val="115000"/>
                        </a:lnSpc>
                      </a:pPr>
                      <a:r>
                        <a:rPr lang="en-US" sz="1400">
                          <a:effectLst/>
                        </a:rPr>
                        <a:t>F115I</a:t>
                      </a:r>
                      <a:endParaRPr lang="en-US" sz="2000">
                        <a:effectLst/>
                        <a:latin typeface="Calibri"/>
                      </a:endParaRPr>
                    </a:p>
                  </a:txBody>
                  <a:tcPr marL="68580" marR="68580" marT="0" marB="0" anchor="ctr"/>
                </a:tc>
                <a:tc>
                  <a:txBody>
                    <a:bodyPr/>
                    <a:lstStyle/>
                    <a:p>
                      <a:pPr algn="ctr">
                        <a:lnSpc>
                          <a:spcPct val="115000"/>
                        </a:lnSpc>
                      </a:pPr>
                      <a:r>
                        <a:rPr lang="en-US" sz="1400" dirty="0" smtClean="0">
                          <a:effectLst/>
                        </a:rPr>
                        <a:t>2.21±0.12</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4.33±0.49</a:t>
                      </a:r>
                      <a:endParaRPr lang="en-US" sz="2000" dirty="0">
                        <a:effectLst/>
                        <a:latin typeface="Calibri"/>
                      </a:endParaRPr>
                    </a:p>
                  </a:txBody>
                  <a:tcPr marL="68580" marR="68580" marT="0" marB="0" anchor="ctr"/>
                </a:tc>
                <a:tc>
                  <a:txBody>
                    <a:bodyPr/>
                    <a:lstStyle/>
                    <a:p>
                      <a:pPr algn="ctr">
                        <a:lnSpc>
                          <a:spcPct val="115000"/>
                        </a:lnSpc>
                      </a:pPr>
                      <a:r>
                        <a:rPr lang="en-US" sz="1400" dirty="0" smtClean="0">
                          <a:effectLst/>
                        </a:rPr>
                        <a:t>2.34±0.85</a:t>
                      </a:r>
                      <a:endParaRPr lang="en-US" sz="2000" dirty="0">
                        <a:effectLst/>
                        <a:latin typeface="Calibri"/>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228600"/>
            <a:ext cx="4800600" cy="990600"/>
          </a:xfrm>
        </p:spPr>
        <p:txBody>
          <a:bodyPr/>
          <a:lstStyle/>
          <a:p>
            <a:r>
              <a:rPr lang="en-US" sz="3200" dirty="0" smtClean="0"/>
              <a:t>Increased flexibility</a:t>
            </a:r>
            <a:endParaRPr lang="en-US" sz="3200" dirty="0"/>
          </a:p>
        </p:txBody>
      </p:sp>
      <p:pic>
        <p:nvPicPr>
          <p:cNvPr id="4" name="Picture 3" descr="Figure 6 with error bar.png"/>
          <p:cNvPicPr/>
          <p:nvPr/>
        </p:nvPicPr>
        <p:blipFill>
          <a:blip r:embed="rId2" cstate="print"/>
          <a:srcRect t="4259"/>
          <a:stretch>
            <a:fillRect/>
          </a:stretch>
        </p:blipFill>
        <p:spPr>
          <a:xfrm>
            <a:off x="4572000" y="914400"/>
            <a:ext cx="4267200" cy="4724400"/>
          </a:xfrm>
          <a:prstGeom prst="rect">
            <a:avLst/>
          </a:prstGeom>
        </p:spPr>
      </p:pic>
      <p:sp>
        <p:nvSpPr>
          <p:cNvPr id="5" name="Title 1"/>
          <p:cNvSpPr>
            <a:spLocks noGrp="1"/>
          </p:cNvSpPr>
          <p:nvPr/>
        </p:nvSpPr>
        <p:spPr bwMode="auto">
          <a:xfrm>
            <a:off x="0" y="228600"/>
            <a:ext cx="4876800" cy="1066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altLang="zh-CN" sz="3200" dirty="0" smtClean="0"/>
              <a:t>Increased </a:t>
            </a:r>
            <a:r>
              <a:rPr lang="en-US" altLang="zh-CN" sz="3200" dirty="0" err="1" smtClean="0"/>
              <a:t>hydrophobicity</a:t>
            </a:r>
            <a:endParaRPr lang="en-US" altLang="zh-CN" sz="3200" dirty="0" smtClean="0"/>
          </a:p>
        </p:txBody>
      </p:sp>
      <p:pic>
        <p:nvPicPr>
          <p:cNvPr id="6" name="Picture 5" descr="Figure1.png"/>
          <p:cNvPicPr>
            <a:picLocks noChangeAspect="1" noChangeArrowheads="1"/>
          </p:cNvPicPr>
          <p:nvPr/>
        </p:nvPicPr>
        <p:blipFill>
          <a:blip r:embed="rId3" cstate="print">
            <a:clrChange>
              <a:clrFrom>
                <a:srgbClr val="FFFFFF"/>
              </a:clrFrom>
              <a:clrTo>
                <a:srgbClr val="FFFFFF">
                  <a:alpha val="0"/>
                </a:srgbClr>
              </a:clrTo>
            </a:clrChange>
          </a:blip>
          <a:srcRect t="8589" r="31959"/>
          <a:stretch>
            <a:fillRect/>
          </a:stretch>
        </p:blipFill>
        <p:spPr bwMode="auto">
          <a:xfrm>
            <a:off x="304800" y="1295400"/>
            <a:ext cx="3931920" cy="3276600"/>
          </a:xfrm>
          <a:prstGeom prst="rect">
            <a:avLst/>
          </a:prstGeom>
          <a:noFill/>
          <a:ln w="9525">
            <a:noFill/>
            <a:miter lim="800000"/>
            <a:headEnd/>
            <a:tailEnd/>
          </a:ln>
        </p:spPr>
      </p:pic>
      <p:sp>
        <p:nvSpPr>
          <p:cNvPr id="7" name="TextBox 6"/>
          <p:cNvSpPr txBox="1"/>
          <p:nvPr/>
        </p:nvSpPr>
        <p:spPr>
          <a:xfrm>
            <a:off x="2743200" y="5410200"/>
            <a:ext cx="1219200" cy="369332"/>
          </a:xfrm>
          <a:prstGeom prst="rect">
            <a:avLst/>
          </a:prstGeom>
          <a:noFill/>
        </p:spPr>
        <p:txBody>
          <a:bodyPr wrap="square" rtlCol="0">
            <a:spAutoFit/>
          </a:bodyPr>
          <a:lstStyle/>
          <a:p>
            <a:r>
              <a:rPr lang="en-US" dirty="0" smtClean="0"/>
              <a:t>From </a:t>
            </a:r>
            <a:r>
              <a:rPr lang="en-US" dirty="0" err="1" smtClean="0"/>
              <a:t>Shu</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winwallpapers.net/w1/2013/09/The-Lord-of-the-Rings-The-Return-of-the-King-Wallpapers-4.jpg"/>
          <p:cNvPicPr>
            <a:picLocks noChangeAspect="1" noChangeArrowheads="1"/>
          </p:cNvPicPr>
          <p:nvPr/>
        </p:nvPicPr>
        <p:blipFill>
          <a:blip r:embed="rId3" cstate="print">
            <a:duotone>
              <a:schemeClr val="bg2">
                <a:shade val="45000"/>
                <a:satMod val="135000"/>
              </a:schemeClr>
              <a:prstClr val="white"/>
            </a:duotone>
            <a:extLst/>
          </a:blip>
          <a:srcRect/>
          <a:stretch>
            <a:fillRect/>
          </a:stretch>
        </p:blipFill>
        <p:spPr bwMode="auto">
          <a:xfrm>
            <a:off x="4953000" y="4516838"/>
            <a:ext cx="4191000" cy="2357438"/>
          </a:xfrm>
          <a:prstGeom prst="rect">
            <a:avLst/>
          </a:prstGeom>
          <a:ln>
            <a:noFill/>
          </a:ln>
          <a:effectLst>
            <a:softEdge rad="112500"/>
          </a:effectLst>
          <a:extLst/>
        </p:spPr>
      </p:pic>
      <p:sp>
        <p:nvSpPr>
          <p:cNvPr id="37890" name="Title 1"/>
          <p:cNvSpPr>
            <a:spLocks noGrp="1"/>
          </p:cNvSpPr>
          <p:nvPr>
            <p:ph type="title"/>
          </p:nvPr>
        </p:nvSpPr>
        <p:spPr/>
        <p:txBody>
          <a:bodyPr/>
          <a:lstStyle/>
          <a:p>
            <a:r>
              <a:rPr lang="en-US" altLang="zh-CN" dirty="0" smtClean="0"/>
              <a:t>What’s unsolved on Spy?</a:t>
            </a:r>
          </a:p>
        </p:txBody>
      </p:sp>
      <p:sp>
        <p:nvSpPr>
          <p:cNvPr id="37891" name="TextBox 7"/>
          <p:cNvSpPr txBox="1">
            <a:spLocks noChangeArrowheads="1"/>
          </p:cNvSpPr>
          <p:nvPr/>
        </p:nvSpPr>
        <p:spPr bwMode="auto">
          <a:xfrm>
            <a:off x="152400" y="2057400"/>
            <a:ext cx="8763000" cy="1938992"/>
          </a:xfrm>
          <a:prstGeom prst="rect">
            <a:avLst/>
          </a:prstGeom>
          <a:noFill/>
          <a:ln w="9525">
            <a:noFill/>
            <a:miter lim="800000"/>
            <a:headEnd/>
            <a:tailEnd/>
          </a:ln>
        </p:spPr>
        <p:txBody>
          <a:bodyPr wrap="square">
            <a:spAutoFit/>
          </a:bodyPr>
          <a:lstStyle/>
          <a:p>
            <a:pPr marL="285750" indent="-285750">
              <a:buFont typeface="Courier New" pitchFamily="49" charset="0"/>
              <a:buChar char="o"/>
            </a:pPr>
            <a:endParaRPr lang="en-US" altLang="zh-CN" sz="2400" dirty="0">
              <a:latin typeface="Calibri" pitchFamily="34" charset="0"/>
            </a:endParaRPr>
          </a:p>
          <a:p>
            <a:pPr marL="285750" indent="-285750">
              <a:buFont typeface="Courier New" pitchFamily="49" charset="0"/>
              <a:buChar char="o"/>
            </a:pPr>
            <a:r>
              <a:rPr lang="en-US" altLang="zh-CN" sz="2400" dirty="0">
                <a:latin typeface="Calibri" pitchFamily="34" charset="0"/>
              </a:rPr>
              <a:t>Can these selected mutations </a:t>
            </a:r>
            <a:r>
              <a:rPr lang="en-US" altLang="zh-CN" sz="2400" dirty="0" smtClean="0">
                <a:latin typeface="Calibri" pitchFamily="34" charset="0"/>
              </a:rPr>
              <a:t>collaborate (synergistic effect)?</a:t>
            </a:r>
            <a:endParaRPr lang="en-US" altLang="zh-CN" sz="2400" dirty="0">
              <a:latin typeface="Calibri" pitchFamily="34" charset="0"/>
            </a:endParaRPr>
          </a:p>
          <a:p>
            <a:pPr marL="285750" indent="-285750">
              <a:buFont typeface="Courier New" pitchFamily="49" charset="0"/>
              <a:buChar char="o"/>
            </a:pPr>
            <a:r>
              <a:rPr lang="en-US" altLang="zh-CN" sz="2400" dirty="0">
                <a:latin typeface="Calibri" pitchFamily="34" charset="0"/>
              </a:rPr>
              <a:t>Q100L is quite </a:t>
            </a:r>
            <a:r>
              <a:rPr lang="en-US" altLang="zh-CN" sz="2400" dirty="0" smtClean="0">
                <a:latin typeface="Calibri" pitchFamily="34" charset="0"/>
              </a:rPr>
              <a:t>abundant, </a:t>
            </a:r>
            <a:r>
              <a:rPr lang="en-US" altLang="zh-CN" sz="2400" dirty="0">
                <a:latin typeface="Calibri" pitchFamily="34" charset="0"/>
              </a:rPr>
              <a:t>but why </a:t>
            </a:r>
            <a:r>
              <a:rPr lang="en-US" altLang="zh-CN" sz="2400" dirty="0" smtClean="0">
                <a:latin typeface="Calibri" pitchFamily="34" charset="0"/>
              </a:rPr>
              <a:t>doesn’t </a:t>
            </a:r>
            <a:r>
              <a:rPr lang="en-US" altLang="zh-CN" sz="2400" dirty="0">
                <a:latin typeface="Calibri" pitchFamily="34" charset="0"/>
              </a:rPr>
              <a:t>it </a:t>
            </a:r>
            <a:r>
              <a:rPr lang="en-US" altLang="zh-CN" sz="2400" dirty="0" smtClean="0">
                <a:latin typeface="Calibri" pitchFamily="34" charset="0"/>
              </a:rPr>
              <a:t>mutate to other </a:t>
            </a:r>
            <a:r>
              <a:rPr lang="en-US" altLang="zh-CN" sz="2400" dirty="0" err="1" smtClean="0">
                <a:latin typeface="Calibri" pitchFamily="34" charset="0"/>
              </a:rPr>
              <a:t>aa</a:t>
            </a:r>
            <a:r>
              <a:rPr lang="en-US" altLang="zh-CN" sz="2400" dirty="0" smtClean="0">
                <a:latin typeface="Calibri" pitchFamily="34" charset="0"/>
              </a:rPr>
              <a:t>?</a:t>
            </a:r>
            <a:endParaRPr lang="en-US" altLang="zh-CN" sz="2400" dirty="0">
              <a:latin typeface="Calibri" pitchFamily="34" charset="0"/>
            </a:endParaRPr>
          </a:p>
          <a:p>
            <a:pPr marL="285750" indent="-285750">
              <a:buFont typeface="Courier New" pitchFamily="49" charset="0"/>
              <a:buChar char="o"/>
            </a:pPr>
            <a:r>
              <a:rPr lang="en-US" altLang="zh-CN" sz="2400" dirty="0">
                <a:latin typeface="Calibri" pitchFamily="34" charset="0"/>
              </a:rPr>
              <a:t>The in vivo </a:t>
            </a:r>
            <a:r>
              <a:rPr lang="en-US" altLang="zh-CN" sz="2400" dirty="0" smtClean="0">
                <a:latin typeface="Calibri" pitchFamily="34" charset="0"/>
              </a:rPr>
              <a:t>substrates of Spy?</a:t>
            </a:r>
            <a:endParaRPr lang="en-US" altLang="zh-CN" sz="2400" dirty="0">
              <a:latin typeface="Calibri" pitchFamily="34" charset="0"/>
            </a:endParaRPr>
          </a:p>
          <a:p>
            <a:pPr marL="285750" indent="-285750">
              <a:buFont typeface="Courier New" pitchFamily="49" charset="0"/>
              <a:buChar char="o"/>
            </a:pPr>
            <a:r>
              <a:rPr lang="en-US" altLang="zh-CN" sz="2400" dirty="0">
                <a:latin typeface="Calibri" pitchFamily="34" charset="0"/>
              </a:rPr>
              <a:t>Co- structure between Spy and its substrates</a:t>
            </a:r>
            <a:r>
              <a:rPr lang="en-US" altLang="zh-CN" sz="2400" dirty="0" smtClean="0">
                <a:latin typeface="Calibri" pitchFamily="34" charset="0"/>
              </a:rPr>
              <a:t>? </a:t>
            </a:r>
            <a:endParaRPr lang="en-US" altLang="zh-CN" sz="2400" dirty="0">
              <a:latin typeface="Calibri"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t>Q100L is a very interesting Super Spy</a:t>
            </a:r>
            <a:endParaRPr lang="en-US" dirty="0"/>
          </a:p>
        </p:txBody>
      </p:sp>
      <p:pic>
        <p:nvPicPr>
          <p:cNvPr id="39938" name="Picture 3" descr="Figure1 figure supplement 1.png"/>
          <p:cNvPicPr>
            <a:picLocks noChangeAspect="1" noChangeArrowheads="1"/>
          </p:cNvPicPr>
          <p:nvPr/>
        </p:nvPicPr>
        <p:blipFill>
          <a:blip r:embed="rId3" cstate="print"/>
          <a:srcRect t="2412" b="31001"/>
          <a:stretch>
            <a:fillRect/>
          </a:stretch>
        </p:blipFill>
        <p:spPr bwMode="auto">
          <a:xfrm>
            <a:off x="457200" y="1824038"/>
            <a:ext cx="4191000" cy="4680313"/>
          </a:xfrm>
          <a:prstGeom prst="rect">
            <a:avLst/>
          </a:prstGeom>
          <a:noFill/>
          <a:ln w="9525">
            <a:noFill/>
            <a:miter lim="800000"/>
            <a:headEnd/>
            <a:tailEnd/>
          </a:ln>
        </p:spPr>
      </p:pic>
      <p:grpSp>
        <p:nvGrpSpPr>
          <p:cNvPr id="7" name="Group 6"/>
          <p:cNvGrpSpPr/>
          <p:nvPr/>
        </p:nvGrpSpPr>
        <p:grpSpPr>
          <a:xfrm>
            <a:off x="4724400" y="1371600"/>
            <a:ext cx="4114800" cy="2345497"/>
            <a:chOff x="4724400" y="3886200"/>
            <a:chExt cx="4114800" cy="2345497"/>
          </a:xfrm>
        </p:grpSpPr>
        <p:pic>
          <p:nvPicPr>
            <p:cNvPr id="39940" name="Picture 5"/>
            <p:cNvPicPr>
              <a:picLocks noChangeAspect="1" noChangeArrowheads="1"/>
            </p:cNvPicPr>
            <p:nvPr/>
          </p:nvPicPr>
          <p:blipFill>
            <a:blip r:embed="rId4" cstate="print">
              <a:clrChange>
                <a:clrFrom>
                  <a:srgbClr val="FFFFFF"/>
                </a:clrFrom>
                <a:clrTo>
                  <a:srgbClr val="FFFFFF">
                    <a:alpha val="0"/>
                  </a:srgbClr>
                </a:clrTo>
              </a:clrChange>
            </a:blip>
            <a:srcRect l="34995" t="9653" r="29993" b="28764"/>
            <a:stretch>
              <a:fillRect/>
            </a:stretch>
          </p:blipFill>
          <p:spPr bwMode="auto">
            <a:xfrm>
              <a:off x="4724400" y="3886200"/>
              <a:ext cx="3962400" cy="2345497"/>
            </a:xfrm>
            <a:prstGeom prst="rect">
              <a:avLst/>
            </a:prstGeom>
            <a:noFill/>
            <a:ln w="9525">
              <a:noFill/>
              <a:miter lim="800000"/>
              <a:headEnd/>
              <a:tailEnd/>
            </a:ln>
          </p:spPr>
        </p:pic>
        <p:sp>
          <p:nvSpPr>
            <p:cNvPr id="6" name="TextBox 5"/>
            <p:cNvSpPr txBox="1"/>
            <p:nvPr/>
          </p:nvSpPr>
          <p:spPr>
            <a:xfrm>
              <a:off x="7010400" y="4191000"/>
              <a:ext cx="1828800" cy="646331"/>
            </a:xfrm>
            <a:prstGeom prst="rect">
              <a:avLst/>
            </a:prstGeom>
            <a:noFill/>
          </p:spPr>
          <p:txBody>
            <a:bodyPr wrap="square" rtlCol="0">
              <a:spAutoFit/>
            </a:bodyPr>
            <a:lstStyle/>
            <a:p>
              <a:r>
                <a:rPr lang="en-US" dirty="0" smtClean="0"/>
                <a:t>3.  Dominant in the selection</a:t>
              </a:r>
              <a:endParaRPr lang="en-US" dirty="0"/>
            </a:p>
          </p:txBody>
        </p:sp>
      </p:grpSp>
      <p:grpSp>
        <p:nvGrpSpPr>
          <p:cNvPr id="9" name="Group 8"/>
          <p:cNvGrpSpPr/>
          <p:nvPr/>
        </p:nvGrpSpPr>
        <p:grpSpPr>
          <a:xfrm>
            <a:off x="5334000" y="4343400"/>
            <a:ext cx="3429000" cy="2193925"/>
            <a:chOff x="5334000" y="4343400"/>
            <a:chExt cx="3429000" cy="2193925"/>
          </a:xfrm>
        </p:grpSpPr>
        <p:pic>
          <p:nvPicPr>
            <p:cNvPr id="39939" name="Picture 4" descr="Figure1.png"/>
            <p:cNvPicPr>
              <a:picLocks noChangeAspect="1" noChangeArrowheads="1"/>
            </p:cNvPicPr>
            <p:nvPr/>
          </p:nvPicPr>
          <p:blipFill>
            <a:blip r:embed="rId5" cstate="print"/>
            <a:srcRect l="38042" t="14240" r="32680" b="16786"/>
            <a:stretch>
              <a:fillRect/>
            </a:stretch>
          </p:blipFill>
          <p:spPr bwMode="auto">
            <a:xfrm>
              <a:off x="5334000" y="4343400"/>
              <a:ext cx="1524000" cy="2193925"/>
            </a:xfrm>
            <a:prstGeom prst="rect">
              <a:avLst/>
            </a:prstGeom>
            <a:noFill/>
            <a:ln w="9525">
              <a:noFill/>
              <a:miter lim="800000"/>
              <a:headEnd/>
              <a:tailEnd/>
            </a:ln>
          </p:spPr>
        </p:pic>
        <p:sp>
          <p:nvSpPr>
            <p:cNvPr id="8" name="TextBox 7"/>
            <p:cNvSpPr txBox="1"/>
            <p:nvPr/>
          </p:nvSpPr>
          <p:spPr>
            <a:xfrm>
              <a:off x="6934200" y="4800600"/>
              <a:ext cx="1828800" cy="646331"/>
            </a:xfrm>
            <a:prstGeom prst="rect">
              <a:avLst/>
            </a:prstGeom>
            <a:noFill/>
          </p:spPr>
          <p:txBody>
            <a:bodyPr wrap="square" rtlCol="0">
              <a:spAutoFit/>
            </a:bodyPr>
            <a:lstStyle/>
            <a:p>
              <a:r>
                <a:rPr lang="en-US" dirty="0" smtClean="0"/>
                <a:t>4.  In crease the hydrophobicity</a:t>
              </a:r>
              <a:endParaRPr lang="en-US" dirty="0"/>
            </a:p>
          </p:txBody>
        </p:sp>
      </p:grpSp>
      <p:sp>
        <p:nvSpPr>
          <p:cNvPr id="10" name="TextBox 9"/>
          <p:cNvSpPr txBox="1"/>
          <p:nvPr/>
        </p:nvSpPr>
        <p:spPr>
          <a:xfrm>
            <a:off x="990600" y="1524000"/>
            <a:ext cx="2743200" cy="646331"/>
          </a:xfrm>
          <a:prstGeom prst="rect">
            <a:avLst/>
          </a:prstGeom>
          <a:noFill/>
        </p:spPr>
        <p:txBody>
          <a:bodyPr wrap="square" rtlCol="0">
            <a:spAutoFit/>
          </a:bodyPr>
          <a:lstStyle/>
          <a:p>
            <a:r>
              <a:rPr lang="en-US" dirty="0" smtClean="0"/>
              <a:t>1.  High resistance to </a:t>
            </a:r>
            <a:r>
              <a:rPr lang="en-US" dirty="0" err="1" smtClean="0"/>
              <a:t>PenV</a:t>
            </a:r>
            <a:endParaRPr lang="en-US" dirty="0"/>
          </a:p>
        </p:txBody>
      </p:sp>
      <p:sp>
        <p:nvSpPr>
          <p:cNvPr id="11" name="TextBox 10"/>
          <p:cNvSpPr txBox="1"/>
          <p:nvPr/>
        </p:nvSpPr>
        <p:spPr>
          <a:xfrm>
            <a:off x="457200" y="6488668"/>
            <a:ext cx="4724400" cy="369332"/>
          </a:xfrm>
          <a:prstGeom prst="rect">
            <a:avLst/>
          </a:prstGeom>
          <a:noFill/>
        </p:spPr>
        <p:txBody>
          <a:bodyPr wrap="square" rtlCol="0">
            <a:spAutoFit/>
          </a:bodyPr>
          <a:lstStyle/>
          <a:p>
            <a:r>
              <a:rPr lang="en-US" dirty="0" smtClean="0"/>
              <a:t>2.  Insignificant difference in expression</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title"/>
          </p:nvPr>
        </p:nvSpPr>
        <p:spPr/>
        <p:txBody>
          <a:bodyPr/>
          <a:lstStyle/>
          <a:p>
            <a:r>
              <a:rPr lang="en-US" altLang="zh-CN" sz="5400" b="1" smtClean="0">
                <a:solidFill>
                  <a:schemeClr val="tx2"/>
                </a:solidFill>
              </a:rPr>
              <a:t>Spy </a:t>
            </a:r>
            <a:r>
              <a:rPr lang="en-US" altLang="zh-CN" sz="5400" smtClean="0"/>
              <a:t>- </a:t>
            </a:r>
            <a:r>
              <a:rPr lang="en-US" altLang="zh-CN" sz="5400" b="1" smtClean="0">
                <a:solidFill>
                  <a:schemeClr val="tx2"/>
                </a:solidFill>
              </a:rPr>
              <a:t>S</a:t>
            </a:r>
            <a:r>
              <a:rPr lang="en-US" altLang="zh-CN" sz="4000" smtClean="0"/>
              <a:t>pheroplast</a:t>
            </a:r>
            <a:r>
              <a:rPr lang="en-US" altLang="zh-CN" sz="5400" smtClean="0"/>
              <a:t> </a:t>
            </a:r>
            <a:r>
              <a:rPr lang="en-US" altLang="zh-CN" sz="5400" b="1" smtClean="0">
                <a:solidFill>
                  <a:schemeClr val="tx2"/>
                </a:solidFill>
              </a:rPr>
              <a:t>P</a:t>
            </a:r>
            <a:r>
              <a:rPr lang="en-US" altLang="zh-CN" sz="3600" smtClean="0"/>
              <a:t>rotein</a:t>
            </a:r>
            <a:r>
              <a:rPr lang="en-US" altLang="zh-CN" sz="5400" smtClean="0"/>
              <a:t> </a:t>
            </a:r>
            <a:r>
              <a:rPr lang="en-US" altLang="zh-CN" sz="5400" b="1" smtClean="0">
                <a:solidFill>
                  <a:schemeClr val="tx2"/>
                </a:solidFill>
              </a:rPr>
              <a:t>Y</a:t>
            </a:r>
            <a:endParaRPr lang="en-US" altLang="zh-CN" sz="5400" smtClean="0">
              <a:solidFill>
                <a:schemeClr val="tx2"/>
              </a:solidFill>
            </a:endParaRPr>
          </a:p>
        </p:txBody>
      </p:sp>
      <p:sp>
        <p:nvSpPr>
          <p:cNvPr id="15362" name="Content Placeholder 3"/>
          <p:cNvSpPr>
            <a:spLocks noGrp="1"/>
          </p:cNvSpPr>
          <p:nvPr>
            <p:ph idx="1"/>
          </p:nvPr>
        </p:nvSpPr>
        <p:spPr>
          <a:xfrm>
            <a:off x="2743200" y="1524000"/>
            <a:ext cx="6172200" cy="4602163"/>
          </a:xfrm>
        </p:spPr>
        <p:txBody>
          <a:bodyPr/>
          <a:lstStyle/>
          <a:p>
            <a:pPr>
              <a:lnSpc>
                <a:spcPct val="80000"/>
              </a:lnSpc>
            </a:pPr>
            <a:r>
              <a:rPr lang="en-US" altLang="zh-CN" sz="2200" smtClean="0"/>
              <a:t>Forms stable </a:t>
            </a:r>
            <a:r>
              <a:rPr lang="en-US" altLang="zh-CN" sz="2200" b="1" smtClean="0"/>
              <a:t>dimer</a:t>
            </a:r>
          </a:p>
          <a:p>
            <a:pPr>
              <a:lnSpc>
                <a:spcPct val="80000"/>
              </a:lnSpc>
            </a:pPr>
            <a:endParaRPr lang="en-US" altLang="zh-CN" sz="2200" smtClean="0"/>
          </a:p>
          <a:p>
            <a:pPr>
              <a:lnSpc>
                <a:spcPct val="80000"/>
              </a:lnSpc>
            </a:pPr>
            <a:r>
              <a:rPr lang="en-US" altLang="zh-CN" sz="2200" smtClean="0"/>
              <a:t>Induction through Bae and Cpx stress response pathways</a:t>
            </a:r>
          </a:p>
          <a:p>
            <a:pPr lvl="1">
              <a:lnSpc>
                <a:spcPct val="80000"/>
              </a:lnSpc>
            </a:pPr>
            <a:r>
              <a:rPr lang="en-US" altLang="zh-CN" sz="2200" smtClean="0"/>
              <a:t>unfolded periplasmic proteins</a:t>
            </a:r>
            <a:endParaRPr lang="en-US" altLang="zh-CN" sz="2200" b="1" smtClean="0"/>
          </a:p>
          <a:p>
            <a:pPr lvl="1">
              <a:lnSpc>
                <a:spcPct val="80000"/>
              </a:lnSpc>
            </a:pPr>
            <a:r>
              <a:rPr lang="en-US" altLang="zh-CN" sz="2200" smtClean="0"/>
              <a:t>tannin</a:t>
            </a:r>
          </a:p>
          <a:p>
            <a:pPr lvl="1">
              <a:lnSpc>
                <a:spcPct val="80000"/>
              </a:lnSpc>
            </a:pPr>
            <a:r>
              <a:rPr lang="en-US" altLang="zh-CN" sz="2200" smtClean="0"/>
              <a:t>ethanol, butanol</a:t>
            </a:r>
          </a:p>
          <a:p>
            <a:pPr lvl="1">
              <a:lnSpc>
                <a:spcPct val="80000"/>
              </a:lnSpc>
            </a:pPr>
            <a:endParaRPr lang="en-US" altLang="zh-CN" sz="2200" smtClean="0">
              <a:solidFill>
                <a:schemeClr val="tx2"/>
              </a:solidFill>
            </a:endParaRPr>
          </a:p>
          <a:p>
            <a:pPr>
              <a:lnSpc>
                <a:spcPct val="80000"/>
              </a:lnSpc>
            </a:pPr>
            <a:r>
              <a:rPr lang="en-US" altLang="zh-CN" sz="2200" smtClean="0"/>
              <a:t>Makes up to 50% of total </a:t>
            </a:r>
            <a:r>
              <a:rPr lang="en-US" altLang="zh-CN" sz="2200" b="1" smtClean="0"/>
              <a:t>periplasm</a:t>
            </a:r>
            <a:r>
              <a:rPr lang="en-US" altLang="zh-CN" sz="2200" smtClean="0"/>
              <a:t> when induced</a:t>
            </a:r>
          </a:p>
          <a:p>
            <a:pPr>
              <a:lnSpc>
                <a:spcPct val="80000"/>
              </a:lnSpc>
            </a:pPr>
            <a:endParaRPr lang="en-US" altLang="zh-CN" sz="2200" smtClean="0"/>
          </a:p>
          <a:p>
            <a:pPr>
              <a:lnSpc>
                <a:spcPct val="80000"/>
              </a:lnSpc>
            </a:pPr>
            <a:r>
              <a:rPr lang="en-US" altLang="zh-CN" sz="2200" b="1" smtClean="0"/>
              <a:t>ATP-independent</a:t>
            </a:r>
            <a:r>
              <a:rPr lang="en-US" altLang="zh-CN" sz="2200" smtClean="0"/>
              <a:t> folding chaperone</a:t>
            </a:r>
          </a:p>
          <a:p>
            <a:pPr>
              <a:lnSpc>
                <a:spcPct val="80000"/>
              </a:lnSpc>
            </a:pPr>
            <a:endParaRPr lang="en-US" altLang="zh-CN" sz="2200" smtClean="0"/>
          </a:p>
          <a:p>
            <a:pPr>
              <a:lnSpc>
                <a:spcPct val="80000"/>
              </a:lnSpc>
            </a:pPr>
            <a:r>
              <a:rPr lang="en-US" altLang="zh-CN" sz="2200" smtClean="0"/>
              <a:t>A client protein: </a:t>
            </a:r>
            <a:r>
              <a:rPr lang="en-US" altLang="zh-CN" sz="2200" b="1" smtClean="0"/>
              <a:t>Im7L53AI54A </a:t>
            </a:r>
            <a:r>
              <a:rPr lang="en-US" altLang="zh-CN" sz="2200" smtClean="0"/>
              <a:t>(unfolded)</a:t>
            </a:r>
          </a:p>
        </p:txBody>
      </p:sp>
      <p:sp>
        <p:nvSpPr>
          <p:cNvPr id="15363" name="TextBox 4"/>
          <p:cNvSpPr txBox="1">
            <a:spLocks noChangeArrowheads="1"/>
          </p:cNvSpPr>
          <p:nvPr/>
        </p:nvSpPr>
        <p:spPr bwMode="auto">
          <a:xfrm>
            <a:off x="685800" y="4114800"/>
            <a:ext cx="1219200" cy="369888"/>
          </a:xfrm>
          <a:prstGeom prst="rect">
            <a:avLst/>
          </a:prstGeom>
          <a:noFill/>
          <a:ln w="9525">
            <a:noFill/>
            <a:miter lim="800000"/>
            <a:headEnd/>
            <a:tailEnd/>
          </a:ln>
        </p:spPr>
        <p:txBody>
          <a:bodyPr>
            <a:spAutoFit/>
          </a:bodyPr>
          <a:lstStyle/>
          <a:p>
            <a:r>
              <a:rPr lang="en-US" altLang="zh-CN">
                <a:latin typeface="Calibri" pitchFamily="34" charset="0"/>
              </a:rPr>
              <a:t>PDB: 3O39</a:t>
            </a:r>
          </a:p>
        </p:txBody>
      </p:sp>
      <p:pic>
        <p:nvPicPr>
          <p:cNvPr id="15364" name="Picture 2"/>
          <p:cNvPicPr>
            <a:picLocks noChangeAspect="1" noChangeArrowheads="1"/>
          </p:cNvPicPr>
          <p:nvPr/>
        </p:nvPicPr>
        <p:blipFill>
          <a:blip r:embed="rId2" cstate="print"/>
          <a:srcRect/>
          <a:stretch>
            <a:fillRect/>
          </a:stretch>
        </p:blipFill>
        <p:spPr bwMode="auto">
          <a:xfrm>
            <a:off x="304800" y="1752600"/>
            <a:ext cx="2203450" cy="2295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5600" y="114300"/>
            <a:ext cx="8229600" cy="1143000"/>
          </a:xfrm>
        </p:spPr>
        <p:txBody>
          <a:bodyPr rtlCol="0">
            <a:normAutofit fontScale="90000"/>
          </a:bodyPr>
          <a:lstStyle/>
          <a:p>
            <a:pPr fontAlgn="auto">
              <a:spcAft>
                <a:spcPts val="0"/>
              </a:spcAft>
              <a:defRPr/>
            </a:pPr>
            <a:r>
              <a:rPr lang="en-US" dirty="0" smtClean="0"/>
              <a:t>Q100L is a very interesting Super Spy</a:t>
            </a:r>
            <a:endParaRPr lang="en-US" dirty="0"/>
          </a:p>
        </p:txBody>
      </p:sp>
      <p:sp>
        <p:nvSpPr>
          <p:cNvPr id="5" name="TextBox 4"/>
          <p:cNvSpPr txBox="1"/>
          <p:nvPr/>
        </p:nvSpPr>
        <p:spPr>
          <a:xfrm>
            <a:off x="914400" y="1219200"/>
            <a:ext cx="6553200" cy="7109639"/>
          </a:xfrm>
          <a:prstGeom prst="rect">
            <a:avLst/>
          </a:prstGeom>
          <a:noFill/>
        </p:spPr>
        <p:txBody>
          <a:bodyPr wrap="square" rtlCol="0">
            <a:spAutoFit/>
          </a:bodyPr>
          <a:lstStyle/>
          <a:p>
            <a:pPr marL="457200" indent="-457200"/>
            <a:r>
              <a:rPr lang="en-US" sz="2400" dirty="0" smtClean="0"/>
              <a:t>5.  </a:t>
            </a:r>
            <a:r>
              <a:rPr lang="en-US" sz="2400" u="sng" dirty="0" smtClean="0"/>
              <a:t>Strong increase in Chaperone activity</a:t>
            </a:r>
            <a:r>
              <a:rPr lang="en-US" sz="2400" dirty="0" smtClean="0"/>
              <a:t>:</a:t>
            </a:r>
          </a:p>
          <a:p>
            <a:pPr marL="457200" indent="-457200"/>
            <a:r>
              <a:rPr lang="el-GR" altLang="zh-CN" sz="2400" dirty="0" smtClean="0"/>
              <a:t>α</a:t>
            </a:r>
            <a:r>
              <a:rPr lang="en-US" altLang="zh-CN" sz="2400" dirty="0" smtClean="0"/>
              <a:t>-</a:t>
            </a:r>
            <a:r>
              <a:rPr lang="en-US" altLang="zh-CN" sz="2400" dirty="0" err="1" smtClean="0"/>
              <a:t>lactalbumin</a:t>
            </a:r>
            <a:r>
              <a:rPr lang="en-US" altLang="zh-CN" sz="2400" dirty="0" smtClean="0"/>
              <a:t> aggregation assay 2.12±0.75</a:t>
            </a:r>
          </a:p>
          <a:p>
            <a:pPr marL="457200" indent="-457200"/>
            <a:r>
              <a:rPr lang="en-US" altLang="zh-CN" sz="2400" dirty="0" err="1" smtClean="0"/>
              <a:t>Aldolase</a:t>
            </a:r>
            <a:r>
              <a:rPr lang="en-US" altLang="zh-CN" sz="2400" dirty="0" smtClean="0"/>
              <a:t> aggregation assay 1.34±0.04</a:t>
            </a:r>
          </a:p>
          <a:p>
            <a:pPr marL="457200" indent="-457200"/>
            <a:r>
              <a:rPr lang="en-US" altLang="zh-CN" sz="2400" dirty="0" err="1" smtClean="0"/>
              <a:t>Aldolase</a:t>
            </a:r>
            <a:r>
              <a:rPr lang="en-US" altLang="zh-CN" sz="2400" dirty="0" smtClean="0"/>
              <a:t> refolding assay 4.20±0.44</a:t>
            </a:r>
          </a:p>
          <a:p>
            <a:r>
              <a:rPr lang="en-US" altLang="zh-CN" sz="2400" dirty="0" smtClean="0"/>
              <a:t>6.  </a:t>
            </a:r>
            <a:r>
              <a:rPr lang="en-US" altLang="zh-CN" sz="2400" u="sng" dirty="0" smtClean="0"/>
              <a:t>Decrease in </a:t>
            </a:r>
            <a:r>
              <a:rPr lang="en-US" altLang="zh-CN" sz="2400" u="sng" dirty="0" err="1" smtClean="0"/>
              <a:t>Kd</a:t>
            </a:r>
            <a:r>
              <a:rPr lang="en-US" altLang="zh-CN" sz="2400" dirty="0" smtClean="0"/>
              <a:t> (dissociation, </a:t>
            </a:r>
            <a:r>
              <a:rPr lang="en-US" altLang="zh-CN" sz="2400" dirty="0" err="1" smtClean="0"/>
              <a:t>uM</a:t>
            </a:r>
            <a:r>
              <a:rPr lang="en-US" altLang="zh-CN" sz="2400" dirty="0" smtClean="0"/>
              <a:t>)</a:t>
            </a:r>
          </a:p>
          <a:p>
            <a:pPr marL="457200" indent="-457200"/>
            <a:r>
              <a:rPr lang="en-US" altLang="zh-CN" sz="2400" dirty="0" smtClean="0"/>
              <a:t>WT:1.15±0.027</a:t>
            </a:r>
          </a:p>
          <a:p>
            <a:pPr marL="457200" indent="-457200"/>
            <a:r>
              <a:rPr lang="en-US" altLang="zh-CN" sz="2400" dirty="0" smtClean="0"/>
              <a:t>Q100L: 0.23±0.013 (5 fold decrease)</a:t>
            </a:r>
          </a:p>
          <a:p>
            <a:r>
              <a:rPr lang="en-US" altLang="zh-CN" sz="2400" dirty="0" smtClean="0"/>
              <a:t>7.  The decrease in </a:t>
            </a:r>
            <a:r>
              <a:rPr lang="en-US" altLang="zh-CN" sz="2400" dirty="0" err="1" smtClean="0"/>
              <a:t>Kd</a:t>
            </a:r>
            <a:r>
              <a:rPr lang="en-US" altLang="zh-CN" sz="2400" dirty="0" smtClean="0"/>
              <a:t> is due to the dramatic decrease in </a:t>
            </a:r>
            <a:r>
              <a:rPr lang="en-US" altLang="zh-CN" sz="2400" dirty="0" err="1" smtClean="0"/>
              <a:t>Koff</a:t>
            </a:r>
            <a:r>
              <a:rPr lang="en-US" altLang="zh-CN" sz="2400" dirty="0" smtClean="0"/>
              <a:t> (</a:t>
            </a:r>
            <a:r>
              <a:rPr lang="en-US" altLang="zh-CN" sz="2400" u="sng" dirty="0" smtClean="0"/>
              <a:t>slower release</a:t>
            </a:r>
            <a:r>
              <a:rPr lang="en-US" altLang="zh-CN" sz="2400" dirty="0" smtClean="0"/>
              <a:t>)</a:t>
            </a:r>
          </a:p>
          <a:p>
            <a:pPr marL="457200" indent="-457200"/>
            <a:endParaRPr lang="en-US" altLang="zh-CN" sz="2400" dirty="0" smtClean="0"/>
          </a:p>
          <a:p>
            <a:pPr marL="457200" indent="-457200">
              <a:buAutoNum type="arabicPeriod" startAt="3"/>
            </a:pPr>
            <a:endParaRPr lang="en-US" altLang="zh-CN" sz="2400" dirty="0" smtClean="0"/>
          </a:p>
          <a:p>
            <a:pPr marL="457200" indent="-457200"/>
            <a:endParaRPr lang="en-US" altLang="zh-CN" sz="2400" dirty="0" smtClean="0"/>
          </a:p>
          <a:p>
            <a:pPr marL="457200" indent="-457200"/>
            <a:endParaRPr lang="en-US" altLang="zh-CN" sz="2400" dirty="0" smtClean="0"/>
          </a:p>
          <a:p>
            <a:pPr marL="457200" indent="-457200"/>
            <a:endParaRPr lang="en-US" altLang="zh-CN" sz="2400" dirty="0" smtClean="0"/>
          </a:p>
          <a:p>
            <a:pPr marL="457200" indent="-457200"/>
            <a:endParaRPr lang="en-US" altLang="zh-CN" sz="2400" dirty="0" smtClean="0"/>
          </a:p>
          <a:p>
            <a:pPr marL="457200" indent="-457200"/>
            <a:endParaRPr lang="en-US" altLang="zh-CN" sz="2400" dirty="0" smtClean="0"/>
          </a:p>
          <a:p>
            <a:pPr marL="457200" indent="-457200"/>
            <a:r>
              <a:rPr lang="en-US" altLang="zh-CN" sz="2400" dirty="0" smtClean="0"/>
              <a:t> </a:t>
            </a:r>
            <a:endParaRPr lang="en-US" sz="2400" dirty="0" smtClean="0"/>
          </a:p>
          <a:p>
            <a:pPr marL="457200" indent="-457200"/>
            <a:r>
              <a:rPr lang="en-US" sz="2400" dirty="0" smtClean="0"/>
              <a:t> </a:t>
            </a:r>
          </a:p>
          <a:p>
            <a:endParaRPr lang="en-US" sz="2400" dirty="0"/>
          </a:p>
        </p:txBody>
      </p:sp>
      <p:sp>
        <p:nvSpPr>
          <p:cNvPr id="7" name="TextBox 6"/>
          <p:cNvSpPr txBox="1"/>
          <p:nvPr/>
        </p:nvSpPr>
        <p:spPr>
          <a:xfrm>
            <a:off x="914400" y="6019800"/>
            <a:ext cx="6096000" cy="461665"/>
          </a:xfrm>
          <a:prstGeom prst="rect">
            <a:avLst/>
          </a:prstGeom>
          <a:noFill/>
        </p:spPr>
        <p:txBody>
          <a:bodyPr wrap="square" rtlCol="0">
            <a:spAutoFit/>
          </a:bodyPr>
          <a:lstStyle/>
          <a:p>
            <a:r>
              <a:rPr lang="en-US" sz="2400" dirty="0" smtClean="0"/>
              <a:t>Q100L Spy is </a:t>
            </a:r>
            <a:r>
              <a:rPr lang="en-US" sz="2400" u="sng" dirty="0" smtClean="0"/>
              <a:t>much stickier</a:t>
            </a:r>
            <a:r>
              <a:rPr lang="en-US" sz="2400" dirty="0" smtClean="0"/>
              <a:t> than WT Spy</a:t>
            </a:r>
            <a:endParaRPr lang="en-US" sz="2400" dirty="0"/>
          </a:p>
        </p:txBody>
      </p:sp>
      <p:graphicFrame>
        <p:nvGraphicFramePr>
          <p:cNvPr id="6" name="Table 5"/>
          <p:cNvGraphicFramePr>
            <a:graphicFrameLocks noGrp="1"/>
          </p:cNvGraphicFramePr>
          <p:nvPr/>
        </p:nvGraphicFramePr>
        <p:xfrm>
          <a:off x="914400" y="4724400"/>
          <a:ext cx="6629400" cy="1188720"/>
        </p:xfrm>
        <a:graphic>
          <a:graphicData uri="http://schemas.openxmlformats.org/drawingml/2006/table">
            <a:tbl>
              <a:tblPr firstRow="1" bandRow="1">
                <a:tableStyleId>{5C22544A-7EE6-4342-B048-85BDC9FD1C3A}</a:tableStyleId>
              </a:tblPr>
              <a:tblGrid>
                <a:gridCol w="2320290"/>
                <a:gridCol w="2099310"/>
                <a:gridCol w="2209800"/>
              </a:tblGrid>
              <a:tr h="370840">
                <a:tc>
                  <a:txBody>
                    <a:bodyPr/>
                    <a:lstStyle/>
                    <a:p>
                      <a:pPr algn="ctr"/>
                      <a:endParaRPr lang="en-US" sz="2000" dirty="0"/>
                    </a:p>
                  </a:txBody>
                  <a:tcPr anchor="ctr"/>
                </a:tc>
                <a:tc>
                  <a:txBody>
                    <a:bodyPr/>
                    <a:lstStyle/>
                    <a:p>
                      <a:pPr algn="ctr"/>
                      <a:r>
                        <a:rPr lang="en-US" sz="2000" dirty="0" smtClean="0"/>
                        <a:t>WT</a:t>
                      </a:r>
                      <a:endParaRPr lang="en-US" sz="2000" dirty="0"/>
                    </a:p>
                  </a:txBody>
                  <a:tcPr anchor="ctr"/>
                </a:tc>
                <a:tc>
                  <a:txBody>
                    <a:bodyPr/>
                    <a:lstStyle/>
                    <a:p>
                      <a:pPr algn="ctr"/>
                      <a:r>
                        <a:rPr lang="en-US" sz="2000" dirty="0" smtClean="0"/>
                        <a:t>Q100L</a:t>
                      </a:r>
                      <a:endParaRPr lang="en-US" sz="2000" dirty="0"/>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K</a:t>
                      </a:r>
                      <a:r>
                        <a:rPr lang="en-US" sz="2000" baseline="-25000" dirty="0" smtClean="0"/>
                        <a:t>on</a:t>
                      </a:r>
                      <a:r>
                        <a:rPr lang="en-US" sz="2000" baseline="0" dirty="0" smtClean="0"/>
                        <a:t> (</a:t>
                      </a:r>
                      <a:r>
                        <a:rPr lang="en-US" sz="2000" dirty="0" smtClean="0"/>
                        <a:t>×10</a:t>
                      </a:r>
                      <a:r>
                        <a:rPr lang="en-US" sz="2000" baseline="30000" dirty="0" smtClean="0"/>
                        <a:t>5</a:t>
                      </a:r>
                      <a:r>
                        <a:rPr lang="en-US" sz="2000" dirty="0" smtClean="0"/>
                        <a:t> mol</a:t>
                      </a:r>
                      <a:r>
                        <a:rPr lang="en-US" sz="2000" baseline="30000" dirty="0" smtClean="0"/>
                        <a:t>-1</a:t>
                      </a:r>
                      <a:r>
                        <a:rPr lang="en-US" sz="2000" dirty="0" smtClean="0"/>
                        <a:t> s</a:t>
                      </a:r>
                      <a:r>
                        <a:rPr lang="en-US" sz="2000" baseline="30000" dirty="0" smtClean="0"/>
                        <a:t>-1</a:t>
                      </a:r>
                      <a:r>
                        <a:rPr lang="en-US" sz="20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3.98±0.11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1.19±0.13  (x3)</a:t>
                      </a:r>
                    </a:p>
                  </a:txBody>
                  <a:tcPr anchor="ct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smtClean="0"/>
                        <a:t>K</a:t>
                      </a:r>
                      <a:r>
                        <a:rPr lang="en-US" sz="2000" baseline="-25000" dirty="0" smtClean="0"/>
                        <a:t>off</a:t>
                      </a:r>
                      <a:r>
                        <a:rPr lang="en-US" sz="2000" baseline="0" dirty="0" smtClean="0"/>
                        <a:t> (</a:t>
                      </a:r>
                      <a:r>
                        <a:rPr lang="en-US" sz="2000" dirty="0" smtClean="0"/>
                        <a:t>s</a:t>
                      </a:r>
                      <a:r>
                        <a:rPr lang="en-US" sz="2000" baseline="30000" dirty="0" smtClean="0"/>
                        <a:t>-1</a:t>
                      </a:r>
                      <a:r>
                        <a:rPr lang="en-US" sz="2000" dirty="0" smtClean="0"/>
                        <a: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0.46±0.011</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t>0.03±0.002 (x15)</a:t>
                      </a:r>
                    </a:p>
                  </a:txBody>
                  <a:tcPr anchor="ctr"/>
                </a:tc>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Q100L is a very interesting Super Spy</a:t>
            </a:r>
            <a:endParaRPr lang="en-US" sz="4000" dirty="0"/>
          </a:p>
        </p:txBody>
      </p:sp>
      <p:sp>
        <p:nvSpPr>
          <p:cNvPr id="3" name="Content Placeholder 2"/>
          <p:cNvSpPr>
            <a:spLocks noGrp="1"/>
          </p:cNvSpPr>
          <p:nvPr>
            <p:ph idx="1"/>
          </p:nvPr>
        </p:nvSpPr>
        <p:spPr/>
        <p:txBody>
          <a:bodyPr/>
          <a:lstStyle/>
          <a:p>
            <a:pPr marL="0" indent="0">
              <a:buNone/>
            </a:pPr>
            <a:r>
              <a:rPr lang="en-US" dirty="0" smtClean="0"/>
              <a:t>8.  Q100L has </a:t>
            </a:r>
            <a:r>
              <a:rPr lang="en-US" u="sng" dirty="0" smtClean="0"/>
              <a:t>the similar melting temperature </a:t>
            </a:r>
            <a:r>
              <a:rPr lang="en-US" dirty="0" smtClean="0"/>
              <a:t>(Tm:°C) as WT</a:t>
            </a:r>
          </a:p>
          <a:p>
            <a:pPr marL="514350" indent="-514350">
              <a:buNone/>
            </a:pPr>
            <a:r>
              <a:rPr lang="en-US" dirty="0" smtClean="0"/>
              <a:t>WT: 48.1±0.1 Q100L: 53.8±0.6</a:t>
            </a:r>
          </a:p>
          <a:p>
            <a:pPr marL="514350" indent="-514350">
              <a:buNone/>
            </a:pPr>
            <a:r>
              <a:rPr lang="en-US" dirty="0" smtClean="0"/>
              <a:t>9.  Q100L is </a:t>
            </a:r>
            <a:r>
              <a:rPr lang="en-US" u="sng" dirty="0" smtClean="0"/>
              <a:t>more flexible </a:t>
            </a:r>
            <a:r>
              <a:rPr lang="en-US" dirty="0" smtClean="0"/>
              <a:t>than WT </a:t>
            </a:r>
          </a:p>
          <a:p>
            <a:pPr marL="514350" indent="-514350">
              <a:buNone/>
            </a:pPr>
            <a:r>
              <a:rPr lang="en-US" dirty="0" smtClean="0"/>
              <a:t>∆G</a:t>
            </a:r>
            <a:r>
              <a:rPr lang="en-US" baseline="-25000" dirty="0" smtClean="0"/>
              <a:t>NU</a:t>
            </a:r>
            <a:r>
              <a:rPr lang="en-US" dirty="0" smtClean="0"/>
              <a:t>(25°C) (kcal mol</a:t>
            </a:r>
            <a:r>
              <a:rPr lang="en-US" baseline="30000" dirty="0" smtClean="0"/>
              <a:t>-1</a:t>
            </a:r>
            <a:r>
              <a:rPr lang="en-US" dirty="0" smtClean="0"/>
              <a:t>)</a:t>
            </a:r>
          </a:p>
          <a:p>
            <a:pPr marL="514350" indent="-514350">
              <a:buNone/>
            </a:pPr>
            <a:r>
              <a:rPr lang="en-US" dirty="0" smtClean="0"/>
              <a:t>WT: 4.24±0.10 Q100L: 2.24±0.11</a:t>
            </a:r>
          </a:p>
          <a:p>
            <a:pPr marL="514350" indent="-514350">
              <a:buNone/>
            </a:pPr>
            <a:endParaRPr lang="en-US" dirty="0" smtClean="0"/>
          </a:p>
          <a:p>
            <a:pPr marL="514350" indent="-514350">
              <a:buNone/>
            </a:pPr>
            <a:endParaRPr lang="en-US" dirty="0" smtClean="0"/>
          </a:p>
          <a:p>
            <a:pPr marL="514350" indent="-514350">
              <a:buNone/>
            </a:pPr>
            <a:endParaRPr lang="en-US" dirty="0" smtClean="0"/>
          </a:p>
          <a:p>
            <a:pPr marL="514350" indent="-514350">
              <a:buAutoNum type="arabicPeriod" startAt="4"/>
            </a:pPr>
            <a:endParaRPr lang="en-US" dirty="0" smtClean="0"/>
          </a:p>
          <a:p>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a:xfrm>
            <a:off x="304800" y="152400"/>
            <a:ext cx="8229600" cy="1143000"/>
          </a:xfrm>
        </p:spPr>
        <p:txBody>
          <a:bodyPr/>
          <a:lstStyle/>
          <a:p>
            <a:r>
              <a:rPr lang="en-US" sz="4000" dirty="0" smtClean="0"/>
              <a:t>Q100L is a very interesting Super Spy</a:t>
            </a:r>
            <a:endParaRPr lang="en-US" altLang="zh-CN" sz="4000" dirty="0" smtClean="0"/>
          </a:p>
        </p:txBody>
      </p:sp>
      <p:pic>
        <p:nvPicPr>
          <p:cNvPr id="47106" name="Picture 3"/>
          <p:cNvPicPr>
            <a:picLocks noChangeAspect="1" noChangeArrowheads="1"/>
          </p:cNvPicPr>
          <p:nvPr/>
        </p:nvPicPr>
        <p:blipFill>
          <a:blip r:embed="rId3" cstate="print"/>
          <a:srcRect/>
          <a:stretch>
            <a:fillRect/>
          </a:stretch>
        </p:blipFill>
        <p:spPr bwMode="auto">
          <a:xfrm>
            <a:off x="601662" y="1917700"/>
            <a:ext cx="3970338" cy="4640263"/>
          </a:xfrm>
          <a:prstGeom prst="rect">
            <a:avLst/>
          </a:prstGeom>
          <a:noFill/>
          <a:ln w="9525">
            <a:noFill/>
            <a:miter lim="800000"/>
            <a:headEnd/>
            <a:tailEnd/>
          </a:ln>
        </p:spPr>
      </p:pic>
      <p:pic>
        <p:nvPicPr>
          <p:cNvPr id="47107" name="Picture 4"/>
          <p:cNvPicPr>
            <a:picLocks noChangeAspect="1" noChangeArrowheads="1"/>
          </p:cNvPicPr>
          <p:nvPr/>
        </p:nvPicPr>
        <p:blipFill>
          <a:blip r:embed="rId4" cstate="print"/>
          <a:srcRect/>
          <a:stretch>
            <a:fillRect/>
          </a:stretch>
        </p:blipFill>
        <p:spPr bwMode="auto">
          <a:xfrm>
            <a:off x="4724400" y="1904999"/>
            <a:ext cx="3962400" cy="4719637"/>
          </a:xfrm>
          <a:prstGeom prst="rect">
            <a:avLst/>
          </a:prstGeom>
          <a:noFill/>
          <a:ln w="9525">
            <a:noFill/>
            <a:miter lim="800000"/>
            <a:headEnd/>
            <a:tailEnd/>
          </a:ln>
        </p:spPr>
      </p:pic>
      <p:sp>
        <p:nvSpPr>
          <p:cNvPr id="47108" name="TextBox 8"/>
          <p:cNvSpPr txBox="1">
            <a:spLocks noChangeArrowheads="1"/>
          </p:cNvSpPr>
          <p:nvPr/>
        </p:nvSpPr>
        <p:spPr bwMode="auto">
          <a:xfrm>
            <a:off x="304800" y="990600"/>
            <a:ext cx="8534400" cy="830997"/>
          </a:xfrm>
          <a:prstGeom prst="rect">
            <a:avLst/>
          </a:prstGeom>
          <a:noFill/>
          <a:ln w="9525">
            <a:noFill/>
            <a:miter lim="800000"/>
            <a:headEnd/>
            <a:tailEnd/>
          </a:ln>
        </p:spPr>
        <p:txBody>
          <a:bodyPr wrap="square">
            <a:spAutoFit/>
          </a:bodyPr>
          <a:lstStyle/>
          <a:p>
            <a:pPr marL="457200" indent="-457200"/>
            <a:r>
              <a:rPr lang="en-US" altLang="zh-CN" sz="2400" dirty="0" smtClean="0">
                <a:latin typeface="Calibri" pitchFamily="34" charset="0"/>
              </a:rPr>
              <a:t>10.   Same </a:t>
            </a:r>
            <a:r>
              <a:rPr lang="en-US" altLang="zh-CN" sz="2400" dirty="0">
                <a:latin typeface="Calibri" pitchFamily="34" charset="0"/>
              </a:rPr>
              <a:t>tannin resistance </a:t>
            </a:r>
            <a:r>
              <a:rPr lang="en-US" altLang="zh-CN" sz="2400" dirty="0" smtClean="0">
                <a:latin typeface="Calibri" pitchFamily="34" charset="0"/>
              </a:rPr>
              <a:t>for Q100L: trivial change in its activity on the native substrates (</a:t>
            </a:r>
            <a:r>
              <a:rPr lang="en-US" altLang="zh-CN" sz="2400" dirty="0" smtClean="0">
                <a:solidFill>
                  <a:srgbClr val="00B050"/>
                </a:solidFill>
                <a:latin typeface="Calibri" pitchFamily="34" charset="0"/>
              </a:rPr>
              <a:t>green: genome Spy</a:t>
            </a:r>
            <a:r>
              <a:rPr lang="en-US" altLang="zh-CN" sz="2400" dirty="0" smtClean="0">
                <a:latin typeface="Calibri" pitchFamily="34" charset="0"/>
              </a:rPr>
              <a:t>; others: plasmid)</a:t>
            </a:r>
            <a:endParaRPr lang="en-US" altLang="zh-CN" sz="2400" dirty="0">
              <a:latin typeface="Calibri" pitchFamily="34" charset="0"/>
            </a:endParaRPr>
          </a:p>
        </p:txBody>
      </p:sp>
      <p:sp>
        <p:nvSpPr>
          <p:cNvPr id="2" name="TextBox 1"/>
          <p:cNvSpPr txBox="1"/>
          <p:nvPr/>
        </p:nvSpPr>
        <p:spPr>
          <a:xfrm>
            <a:off x="3962400" y="6477000"/>
            <a:ext cx="4724400" cy="369332"/>
          </a:xfrm>
          <a:prstGeom prst="rect">
            <a:avLst/>
          </a:prstGeom>
          <a:noFill/>
        </p:spPr>
        <p:txBody>
          <a:bodyPr wrap="square" rtlCol="0">
            <a:spAutoFit/>
          </a:bodyPr>
          <a:lstStyle/>
          <a:p>
            <a:r>
              <a:rPr lang="en-US" dirty="0" smtClean="0"/>
              <a:t>It would be worthy to do it on genome!</a:t>
            </a:r>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1"/>
          <p:cNvSpPr>
            <a:spLocks noGrp="1"/>
          </p:cNvSpPr>
          <p:nvPr>
            <p:ph type="title"/>
          </p:nvPr>
        </p:nvSpPr>
        <p:spPr>
          <a:xfrm>
            <a:off x="457200" y="152400"/>
            <a:ext cx="8229600" cy="1143000"/>
          </a:xfrm>
        </p:spPr>
        <p:txBody>
          <a:bodyPr/>
          <a:lstStyle/>
          <a:p>
            <a:r>
              <a:rPr lang="en-US" sz="4000" dirty="0" smtClean="0"/>
              <a:t>Q100L is a very interesting Super Spy</a:t>
            </a:r>
            <a:endParaRPr lang="en-US" altLang="zh-CN" sz="4000" dirty="0" smtClean="0"/>
          </a:p>
        </p:txBody>
      </p:sp>
      <p:pic>
        <p:nvPicPr>
          <p:cNvPr id="45058" name="Picture 3" descr="Figure 1 figure supplement 2.png"/>
          <p:cNvPicPr>
            <a:picLocks noChangeAspect="1" noChangeArrowheads="1"/>
          </p:cNvPicPr>
          <p:nvPr/>
        </p:nvPicPr>
        <p:blipFill>
          <a:blip r:embed="rId3" cstate="print"/>
          <a:srcRect/>
          <a:stretch>
            <a:fillRect/>
          </a:stretch>
        </p:blipFill>
        <p:spPr bwMode="auto">
          <a:xfrm>
            <a:off x="304800" y="1066800"/>
            <a:ext cx="8153400" cy="5145350"/>
          </a:xfrm>
          <a:prstGeom prst="rect">
            <a:avLst/>
          </a:prstGeom>
          <a:noFill/>
          <a:ln w="9525">
            <a:noFill/>
            <a:miter lim="800000"/>
            <a:headEnd/>
            <a:tailEnd/>
          </a:ln>
        </p:spPr>
      </p:pic>
      <p:sp>
        <p:nvSpPr>
          <p:cNvPr id="4" name="TextBox 3"/>
          <p:cNvSpPr txBox="1"/>
          <p:nvPr/>
        </p:nvSpPr>
        <p:spPr>
          <a:xfrm>
            <a:off x="4343400" y="5181600"/>
            <a:ext cx="4800600" cy="369332"/>
          </a:xfrm>
          <a:prstGeom prst="rect">
            <a:avLst/>
          </a:prstGeom>
          <a:noFill/>
        </p:spPr>
        <p:txBody>
          <a:bodyPr wrap="square" rtlCol="0">
            <a:spAutoFit/>
          </a:bodyPr>
          <a:lstStyle/>
          <a:p>
            <a:r>
              <a:rPr lang="en-US" dirty="0" smtClean="0"/>
              <a:t>11. Q100 is mildly conserved: Q, K,R,D,H,M</a:t>
            </a:r>
          </a:p>
        </p:txBody>
      </p:sp>
      <p:sp>
        <p:nvSpPr>
          <p:cNvPr id="5" name="TextBox 4"/>
          <p:cNvSpPr txBox="1"/>
          <p:nvPr/>
        </p:nvSpPr>
        <p:spPr>
          <a:xfrm>
            <a:off x="7010400" y="6335792"/>
            <a:ext cx="1905000" cy="369332"/>
          </a:xfrm>
          <a:prstGeom prst="rect">
            <a:avLst/>
          </a:prstGeom>
          <a:noFill/>
        </p:spPr>
        <p:txBody>
          <a:bodyPr wrap="square" rtlCol="0">
            <a:spAutoFit/>
          </a:bodyPr>
          <a:lstStyle/>
          <a:p>
            <a:r>
              <a:rPr lang="en-US" dirty="0" smtClean="0"/>
              <a:t>Done by </a:t>
            </a:r>
            <a:r>
              <a:rPr lang="en-US" dirty="0" err="1" smtClean="0"/>
              <a:t>Shu</a:t>
            </a:r>
            <a:endParaRPr lang="en-US" dirty="0"/>
          </a:p>
        </p:txBody>
      </p:sp>
      <p:sp>
        <p:nvSpPr>
          <p:cNvPr id="6" name="Rectangle 5"/>
          <p:cNvSpPr/>
          <p:nvPr/>
        </p:nvSpPr>
        <p:spPr>
          <a:xfrm>
            <a:off x="685800" y="6019800"/>
            <a:ext cx="5257800" cy="338554"/>
          </a:xfrm>
          <a:prstGeom prst="rect">
            <a:avLst/>
          </a:prstGeom>
        </p:spPr>
        <p:txBody>
          <a:bodyPr wrap="square">
            <a:spAutoFit/>
          </a:bodyPr>
          <a:lstStyle/>
          <a:p>
            <a:r>
              <a:rPr lang="en-US" sz="1600" i="1" dirty="0" smtClean="0"/>
              <a:t>sequence alignment of 29 Spy </a:t>
            </a:r>
            <a:r>
              <a:rPr lang="en-US" sz="1600" i="1" dirty="0" err="1" smtClean="0"/>
              <a:t>orthologous</a:t>
            </a:r>
            <a:r>
              <a:rPr lang="en-US" sz="1600" i="1" dirty="0" smtClean="0"/>
              <a:t> sequences</a:t>
            </a:r>
            <a:endParaRPr lang="en-US" sz="1600" i="1"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4" descr="https://www.bio.cmu.edu/courses/03231/LecF04/Lec10/AreaPlot.gif"/>
          <p:cNvPicPr>
            <a:picLocks noChangeAspect="1" noChangeArrowheads="1"/>
          </p:cNvPicPr>
          <p:nvPr/>
        </p:nvPicPr>
        <p:blipFill>
          <a:blip r:embed="rId3" cstate="print"/>
          <a:srcRect/>
          <a:stretch>
            <a:fillRect/>
          </a:stretch>
        </p:blipFill>
        <p:spPr bwMode="auto">
          <a:xfrm>
            <a:off x="0" y="914400"/>
            <a:ext cx="3714750" cy="2952750"/>
          </a:xfrm>
          <a:prstGeom prst="rect">
            <a:avLst/>
          </a:prstGeom>
          <a:noFill/>
          <a:ln w="9525">
            <a:noFill/>
            <a:miter lim="800000"/>
            <a:headEnd/>
            <a:tailEnd/>
          </a:ln>
        </p:spPr>
      </p:pic>
      <p:sp>
        <p:nvSpPr>
          <p:cNvPr id="50177" name="Title 1"/>
          <p:cNvSpPr>
            <a:spLocks noGrp="1"/>
          </p:cNvSpPr>
          <p:nvPr>
            <p:ph type="title"/>
          </p:nvPr>
        </p:nvSpPr>
        <p:spPr>
          <a:xfrm>
            <a:off x="501650" y="152400"/>
            <a:ext cx="8229600" cy="1143000"/>
          </a:xfrm>
        </p:spPr>
        <p:txBody>
          <a:bodyPr/>
          <a:lstStyle/>
          <a:p>
            <a:r>
              <a:rPr lang="en-US" altLang="zh-CN" dirty="0" smtClean="0"/>
              <a:t>Only Q100L is present in the screen</a:t>
            </a:r>
          </a:p>
        </p:txBody>
      </p:sp>
      <p:sp>
        <p:nvSpPr>
          <p:cNvPr id="3" name="Oval 2"/>
          <p:cNvSpPr/>
          <p:nvPr/>
        </p:nvSpPr>
        <p:spPr>
          <a:xfrm>
            <a:off x="1905000" y="1524000"/>
            <a:ext cx="457200" cy="2667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pic>
        <p:nvPicPr>
          <p:cNvPr id="19" name="Picture 2" descr="D:\New project\codon.jpg"/>
          <p:cNvPicPr>
            <a:picLocks noChangeAspect="1" noChangeArrowheads="1"/>
          </p:cNvPicPr>
          <p:nvPr/>
        </p:nvPicPr>
        <p:blipFill>
          <a:blip r:embed="rId4" cstate="print">
            <a:clrChange>
              <a:clrFrom>
                <a:srgbClr val="FFFFFF"/>
              </a:clrFrom>
              <a:clrTo>
                <a:srgbClr val="FFFFFF">
                  <a:alpha val="0"/>
                </a:srgbClr>
              </a:clrTo>
            </a:clrChange>
          </a:blip>
          <a:srcRect t="7607" r="1070" b="8717"/>
          <a:stretch>
            <a:fillRect/>
          </a:stretch>
        </p:blipFill>
        <p:spPr bwMode="auto">
          <a:xfrm>
            <a:off x="3124200" y="2438400"/>
            <a:ext cx="6019800" cy="4419600"/>
          </a:xfrm>
          <a:prstGeom prst="rect">
            <a:avLst/>
          </a:prstGeom>
          <a:noFill/>
          <a:ln w="9525">
            <a:noFill/>
            <a:miter lim="800000"/>
            <a:headEnd/>
            <a:tailEnd/>
          </a:ln>
        </p:spPr>
      </p:pic>
      <p:cxnSp>
        <p:nvCxnSpPr>
          <p:cNvPr id="20" name="Straight Arrow Connector 19"/>
          <p:cNvCxnSpPr/>
          <p:nvPr/>
        </p:nvCxnSpPr>
        <p:spPr>
          <a:xfrm flipV="1">
            <a:off x="7279460" y="4287390"/>
            <a:ext cx="0" cy="30816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1" name="Straight Arrow Connector 20"/>
          <p:cNvCxnSpPr/>
          <p:nvPr/>
        </p:nvCxnSpPr>
        <p:spPr>
          <a:xfrm>
            <a:off x="7279460" y="4780454"/>
            <a:ext cx="0" cy="92449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2" name="Straight Arrow Connector 21"/>
          <p:cNvCxnSpPr/>
          <p:nvPr/>
        </p:nvCxnSpPr>
        <p:spPr>
          <a:xfrm flipH="1">
            <a:off x="5414920" y="4657188"/>
            <a:ext cx="1811267"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3" name="Straight Arrow Connector 22"/>
          <p:cNvCxnSpPr/>
          <p:nvPr/>
        </p:nvCxnSpPr>
        <p:spPr>
          <a:xfrm>
            <a:off x="7332733" y="4718821"/>
            <a:ext cx="0" cy="191062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4" name="Straight Arrow Connector 23"/>
          <p:cNvCxnSpPr/>
          <p:nvPr/>
        </p:nvCxnSpPr>
        <p:spPr>
          <a:xfrm flipV="1">
            <a:off x="7386005" y="3671060"/>
            <a:ext cx="0" cy="1047761"/>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5" name="Straight Arrow Connector 24"/>
          <p:cNvCxnSpPr/>
          <p:nvPr/>
        </p:nvCxnSpPr>
        <p:spPr>
          <a:xfrm flipH="1" flipV="1">
            <a:off x="4828922" y="4410656"/>
            <a:ext cx="2450538" cy="184899"/>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26" name="Straight Arrow Connector 25"/>
          <p:cNvCxnSpPr/>
          <p:nvPr/>
        </p:nvCxnSpPr>
        <p:spPr>
          <a:xfrm flipV="1">
            <a:off x="7439278" y="4657188"/>
            <a:ext cx="958906" cy="61633"/>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cxnSp>
        <p:nvCxnSpPr>
          <p:cNvPr id="17" name="Straight Connector 16"/>
          <p:cNvCxnSpPr/>
          <p:nvPr/>
        </p:nvCxnSpPr>
        <p:spPr>
          <a:xfrm>
            <a:off x="6214009" y="4724400"/>
            <a:ext cx="266363"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8" name="Straight Connector 17"/>
          <p:cNvCxnSpPr/>
          <p:nvPr/>
        </p:nvCxnSpPr>
        <p:spPr>
          <a:xfrm>
            <a:off x="3656926" y="4724400"/>
            <a:ext cx="266363" cy="0"/>
          </a:xfrm>
          <a:prstGeom prst="line">
            <a:avLst/>
          </a:prstGeom>
        </p:spPr>
        <p:style>
          <a:lnRef idx="2">
            <a:schemeClr val="accent2"/>
          </a:lnRef>
          <a:fillRef idx="0">
            <a:schemeClr val="accent2"/>
          </a:fillRef>
          <a:effectRef idx="1">
            <a:schemeClr val="accent2"/>
          </a:effectRef>
          <a:fontRef idx="minor">
            <a:schemeClr val="tx1"/>
          </a:fontRef>
        </p:style>
      </p:cxnSp>
      <p:sp>
        <p:nvSpPr>
          <p:cNvPr id="27" name="TextBox 26"/>
          <p:cNvSpPr txBox="1"/>
          <p:nvPr/>
        </p:nvSpPr>
        <p:spPr>
          <a:xfrm>
            <a:off x="3598146" y="1486584"/>
            <a:ext cx="5943600" cy="646331"/>
          </a:xfrm>
          <a:prstGeom prst="rect">
            <a:avLst/>
          </a:prstGeom>
          <a:noFill/>
        </p:spPr>
        <p:txBody>
          <a:bodyPr wrap="square" rtlCol="0">
            <a:spAutoFit/>
          </a:bodyPr>
          <a:lstStyle/>
          <a:p>
            <a:r>
              <a:rPr lang="en-US" dirty="0" smtClean="0"/>
              <a:t>Codon limitation: only Q100L was found in the screen</a:t>
            </a:r>
          </a:p>
          <a:p>
            <a:r>
              <a:rPr lang="en-US" dirty="0" smtClean="0"/>
              <a:t>One base mutation </a:t>
            </a:r>
            <a:r>
              <a:rPr lang="en-US" u="sng" dirty="0" smtClean="0"/>
              <a:t>Q</a:t>
            </a:r>
            <a:r>
              <a:rPr lang="en-US" dirty="0" smtClean="0">
                <a:sym typeface="Wingdings" panose="05000000000000000000" pitchFamily="2" charset="2"/>
              </a:rPr>
              <a:t></a:t>
            </a:r>
            <a:r>
              <a:rPr lang="en-US" u="sng" dirty="0" smtClean="0">
                <a:sym typeface="Wingdings" panose="05000000000000000000" pitchFamily="2" charset="2"/>
              </a:rPr>
              <a:t>H</a:t>
            </a:r>
            <a:r>
              <a:rPr lang="en-US" dirty="0" smtClean="0">
                <a:sym typeface="Wingdings" panose="05000000000000000000" pitchFamily="2" charset="2"/>
              </a:rPr>
              <a:t>, </a:t>
            </a:r>
            <a:r>
              <a:rPr lang="en-US" u="sng" dirty="0" smtClean="0">
                <a:sym typeface="Wingdings" panose="05000000000000000000" pitchFamily="2" charset="2"/>
              </a:rPr>
              <a:t>K</a:t>
            </a:r>
            <a:r>
              <a:rPr lang="en-US" dirty="0" smtClean="0">
                <a:sym typeface="Wingdings" panose="05000000000000000000" pitchFamily="2" charset="2"/>
              </a:rPr>
              <a:t>, E, L, P, </a:t>
            </a:r>
            <a:r>
              <a:rPr lang="en-US" u="sng" dirty="0" smtClean="0">
                <a:sym typeface="Wingdings" panose="05000000000000000000" pitchFamily="2" charset="2"/>
              </a:rPr>
              <a:t>R</a:t>
            </a:r>
            <a:r>
              <a:rPr lang="en-US" dirty="0" smtClean="0">
                <a:sym typeface="Wingdings" panose="05000000000000000000" pitchFamily="2" charset="2"/>
              </a:rPr>
              <a:t>, Stop</a:t>
            </a:r>
            <a:endParaRPr lang="en-US" dirty="0"/>
          </a:p>
        </p:txBody>
      </p:sp>
      <p:sp>
        <p:nvSpPr>
          <p:cNvPr id="28" name="TextBox 27"/>
          <p:cNvSpPr txBox="1"/>
          <p:nvPr/>
        </p:nvSpPr>
        <p:spPr>
          <a:xfrm>
            <a:off x="228600" y="3733800"/>
            <a:ext cx="4572000" cy="3139321"/>
          </a:xfrm>
          <a:prstGeom prst="rect">
            <a:avLst/>
          </a:prstGeom>
          <a:noFill/>
        </p:spPr>
        <p:txBody>
          <a:bodyPr wrap="square" rtlCol="0">
            <a:spAutoFit/>
          </a:bodyPr>
          <a:lstStyle/>
          <a:p>
            <a:r>
              <a:rPr lang="en-US" dirty="0" smtClean="0"/>
              <a:t>Hydrophobic candidates:</a:t>
            </a:r>
          </a:p>
          <a:p>
            <a:r>
              <a:rPr lang="en-US" dirty="0" err="1" smtClean="0">
                <a:solidFill>
                  <a:srgbClr val="FF0000"/>
                </a:solidFill>
              </a:rPr>
              <a:t>Leu</a:t>
            </a:r>
            <a:r>
              <a:rPr lang="en-US" dirty="0" smtClean="0">
                <a:solidFill>
                  <a:srgbClr val="FF0000"/>
                </a:solidFill>
              </a:rPr>
              <a:t> (L)</a:t>
            </a:r>
          </a:p>
          <a:p>
            <a:r>
              <a:rPr lang="en-US" dirty="0" smtClean="0"/>
              <a:t>Ile (I)</a:t>
            </a:r>
          </a:p>
          <a:p>
            <a:r>
              <a:rPr lang="en-US" dirty="0" err="1" smtClean="0"/>
              <a:t>Phe</a:t>
            </a:r>
            <a:r>
              <a:rPr lang="en-US" dirty="0" smtClean="0"/>
              <a:t>(F)</a:t>
            </a:r>
          </a:p>
          <a:p>
            <a:r>
              <a:rPr lang="en-US" dirty="0" smtClean="0"/>
              <a:t>Met (M)</a:t>
            </a:r>
          </a:p>
          <a:p>
            <a:r>
              <a:rPr lang="en-US" dirty="0" err="1" smtClean="0"/>
              <a:t>Trp</a:t>
            </a:r>
            <a:r>
              <a:rPr lang="en-US" dirty="0" smtClean="0"/>
              <a:t> (W)</a:t>
            </a:r>
          </a:p>
          <a:p>
            <a:r>
              <a:rPr lang="en-US" dirty="0" smtClean="0"/>
              <a:t>Val (V)</a:t>
            </a:r>
          </a:p>
          <a:p>
            <a:r>
              <a:rPr lang="en-US" dirty="0" smtClean="0"/>
              <a:t>Tyr (Y)</a:t>
            </a:r>
          </a:p>
          <a:p>
            <a:r>
              <a:rPr lang="en-US" dirty="0" smtClean="0"/>
              <a:t>Pro (P) ---structural disruption</a:t>
            </a:r>
          </a:p>
          <a:p>
            <a:r>
              <a:rPr lang="en-US" dirty="0" smtClean="0"/>
              <a:t>Ala (A)</a:t>
            </a:r>
          </a:p>
          <a:p>
            <a:r>
              <a:rPr lang="en-US" dirty="0" err="1" smtClean="0"/>
              <a:t>Gly</a:t>
            </a:r>
            <a:r>
              <a:rPr lang="en-US" dirty="0" smtClean="0"/>
              <a:t> (G)</a:t>
            </a:r>
            <a:endParaRPr lang="en-US" dirty="0"/>
          </a:p>
        </p:txBody>
      </p:sp>
    </p:spTree>
    <p:extLst>
      <p:ext uri="{BB962C8B-B14F-4D97-AF65-F5344CB8AC3E}">
        <p14:creationId xmlns="" xmlns:p14="http://schemas.microsoft.com/office/powerpoint/2010/main" val="4069263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7" presetClass="entr" presetSubtype="1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p:cTn id="23" dur="500" fill="hold"/>
                                        <p:tgtEl>
                                          <p:spTgt spid="24"/>
                                        </p:tgtEl>
                                        <p:attrNameLst>
                                          <p:attrName>ppt_w</p:attrName>
                                        </p:attrNameLst>
                                      </p:cBhvr>
                                      <p:tavLst>
                                        <p:tav tm="0">
                                          <p:val>
                                            <p:fltVal val="0"/>
                                          </p:val>
                                        </p:tav>
                                        <p:tav tm="100000">
                                          <p:val>
                                            <p:strVal val="#ppt_w"/>
                                          </p:val>
                                        </p:tav>
                                      </p:tavLst>
                                    </p:anim>
                                    <p:anim calcmode="lin" valueType="num">
                                      <p:cBhvr>
                                        <p:cTn id="24"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500" fill="hold"/>
                                        <p:tgtEl>
                                          <p:spTgt spid="23"/>
                                        </p:tgtEl>
                                        <p:attrNameLst>
                                          <p:attrName>ppt_w</p:attrName>
                                        </p:attrNameLst>
                                      </p:cBhvr>
                                      <p:tavLst>
                                        <p:tav tm="0">
                                          <p:val>
                                            <p:fltVal val="0"/>
                                          </p:val>
                                        </p:tav>
                                        <p:tav tm="100000">
                                          <p:val>
                                            <p:strVal val="#ppt_w"/>
                                          </p:val>
                                        </p:tav>
                                      </p:tavLst>
                                    </p:anim>
                                    <p:anim calcmode="lin" valueType="num">
                                      <p:cBhvr>
                                        <p:cTn id="36" dur="500" fill="hold"/>
                                        <p:tgtEl>
                                          <p:spTgt spid="23"/>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17" presetClass="entr" presetSubtype="10"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p:cTn id="41" dur="500" fill="hold"/>
                                        <p:tgtEl>
                                          <p:spTgt spid="25"/>
                                        </p:tgtEl>
                                        <p:attrNameLst>
                                          <p:attrName>ppt_w</p:attrName>
                                        </p:attrNameLst>
                                      </p:cBhvr>
                                      <p:tavLst>
                                        <p:tav tm="0">
                                          <p:val>
                                            <p:fltVal val="0"/>
                                          </p:val>
                                        </p:tav>
                                        <p:tav tm="100000">
                                          <p:val>
                                            <p:strVal val="#ppt_w"/>
                                          </p:val>
                                        </p:tav>
                                      </p:tavLst>
                                    </p:anim>
                                    <p:anim calcmode="lin" valueType="num">
                                      <p:cBhvr>
                                        <p:cTn id="42"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nodeType="click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5" name="Picture 11" descr="FIG.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953000" y="1289694"/>
            <a:ext cx="3958499" cy="4738262"/>
          </a:xfrm>
          <a:prstGeom prst="rect">
            <a:avLst/>
          </a:prstGeom>
          <a:noFill/>
          <a:extLst>
            <a:ext uri="{909E8E84-426E-40DD-AFC4-6F175D3DCCD1}">
              <a14:hiddenFill xmlns="" xmlns:a14="http://schemas.microsoft.com/office/drawing/2010/main">
                <a:solidFill>
                  <a:srgbClr val="FFFFFF"/>
                </a:solidFill>
              </a14:hiddenFill>
            </a:ext>
          </a:extLst>
        </p:spPr>
      </p:pic>
      <p:pic>
        <p:nvPicPr>
          <p:cNvPr id="1028" name="Picture 4" descr="  Fig. 1. "/>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3781" b="59002"/>
          <a:stretch/>
        </p:blipFill>
        <p:spPr bwMode="auto">
          <a:xfrm>
            <a:off x="466164" y="1828800"/>
            <a:ext cx="4105835" cy="1983913"/>
          </a:xfrm>
          <a:prstGeom prst="rect">
            <a:avLst/>
          </a:prstGeom>
          <a:noFill/>
          <a:extLst>
            <a:ext uri="{909E8E84-426E-40DD-AFC4-6F175D3DCCD1}">
              <a14:hiddenFill xmlns="" xmlns:a14="http://schemas.microsoft.com/office/drawing/2010/main">
                <a:solidFill>
                  <a:srgbClr val="FFFFFF"/>
                </a:solidFill>
              </a14:hiddenFill>
            </a:ext>
          </a:extLst>
        </p:spPr>
      </p:pic>
      <p:sp>
        <p:nvSpPr>
          <p:cNvPr id="61442" name="Rectangle 2"/>
          <p:cNvSpPr>
            <a:spLocks noGrp="1"/>
          </p:cNvSpPr>
          <p:nvPr>
            <p:ph type="title"/>
          </p:nvPr>
        </p:nvSpPr>
        <p:spPr/>
        <p:txBody>
          <a:bodyPr/>
          <a:lstStyle/>
          <a:p>
            <a:r>
              <a:rPr lang="en-US" altLang="zh-CN" dirty="0"/>
              <a:t>Snapshots of </a:t>
            </a:r>
            <a:r>
              <a:rPr lang="en-US" altLang="zh-CN" dirty="0" err="1"/>
              <a:t>DsbA</a:t>
            </a:r>
            <a:r>
              <a:rPr lang="en-US" altLang="zh-CN" dirty="0"/>
              <a:t> in Action</a:t>
            </a:r>
            <a:endParaRPr lang="zh-CN" altLang="zh-CN" dirty="0" smtClean="0"/>
          </a:p>
        </p:txBody>
      </p:sp>
      <p:sp>
        <p:nvSpPr>
          <p:cNvPr id="2" name="TextBox 1"/>
          <p:cNvSpPr txBox="1"/>
          <p:nvPr/>
        </p:nvSpPr>
        <p:spPr>
          <a:xfrm>
            <a:off x="327212" y="1143000"/>
            <a:ext cx="5715000" cy="369332"/>
          </a:xfrm>
          <a:prstGeom prst="rect">
            <a:avLst/>
          </a:prstGeom>
          <a:noFill/>
        </p:spPr>
        <p:txBody>
          <a:bodyPr wrap="square" rtlCol="0">
            <a:spAutoFit/>
          </a:bodyPr>
          <a:lstStyle/>
          <a:p>
            <a:r>
              <a:rPr lang="en-US" dirty="0" smtClean="0"/>
              <a:t>Mutation on a very conserved </a:t>
            </a:r>
            <a:r>
              <a:rPr lang="en-US" i="1" dirty="0" err="1" smtClean="0"/>
              <a:t>cis</a:t>
            </a:r>
            <a:r>
              <a:rPr lang="en-US" dirty="0" err="1" smtClean="0"/>
              <a:t>-proline</a:t>
            </a:r>
            <a:r>
              <a:rPr lang="en-US" dirty="0" smtClean="0"/>
              <a:t>: </a:t>
            </a:r>
            <a:r>
              <a:rPr lang="en-US" dirty="0" smtClean="0">
                <a:solidFill>
                  <a:srgbClr val="FF0000"/>
                </a:solidFill>
              </a:rPr>
              <a:t>P151T</a:t>
            </a:r>
            <a:endParaRPr lang="en-US" dirty="0">
              <a:solidFill>
                <a:srgbClr val="FF0000"/>
              </a:solidFill>
            </a:endParaRPr>
          </a:p>
        </p:txBody>
      </p:sp>
      <p:sp>
        <p:nvSpPr>
          <p:cNvPr id="5" name="TextBox 4"/>
          <p:cNvSpPr txBox="1"/>
          <p:nvPr/>
        </p:nvSpPr>
        <p:spPr>
          <a:xfrm>
            <a:off x="3156657" y="2667000"/>
            <a:ext cx="965866" cy="307777"/>
          </a:xfrm>
          <a:prstGeom prst="rect">
            <a:avLst/>
          </a:prstGeom>
          <a:noFill/>
        </p:spPr>
        <p:txBody>
          <a:bodyPr wrap="square" rtlCol="0">
            <a:spAutoFit/>
          </a:bodyPr>
          <a:lstStyle/>
          <a:p>
            <a:r>
              <a:rPr lang="en-US" sz="1400" dirty="0" smtClean="0">
                <a:solidFill>
                  <a:srgbClr val="FF0000"/>
                </a:solidFill>
              </a:rPr>
              <a:t>Too fast</a:t>
            </a:r>
            <a:endParaRPr lang="en-US" sz="1400" dirty="0">
              <a:solidFill>
                <a:srgbClr val="FF0000"/>
              </a:solidFill>
            </a:endParaRPr>
          </a:p>
        </p:txBody>
      </p:sp>
      <p:sp>
        <p:nvSpPr>
          <p:cNvPr id="11" name="Rounded Rectangle 10"/>
          <p:cNvSpPr/>
          <p:nvPr/>
        </p:nvSpPr>
        <p:spPr>
          <a:xfrm>
            <a:off x="2004690" y="2017314"/>
            <a:ext cx="1180022" cy="1716486"/>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u="sng"/>
          </a:p>
        </p:txBody>
      </p:sp>
      <p:sp>
        <p:nvSpPr>
          <p:cNvPr id="8" name="Rectangle 9"/>
          <p:cNvSpPr>
            <a:spLocks noChangeArrowheads="1"/>
          </p:cNvSpPr>
          <p:nvPr/>
        </p:nvSpPr>
        <p:spPr bwMode="auto">
          <a:xfrm>
            <a:off x="6918802" y="6319608"/>
            <a:ext cx="1923010"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1050" dirty="0" err="1" smtClean="0"/>
              <a:t>Kadokura</a:t>
            </a:r>
            <a:r>
              <a:rPr lang="en-US" sz="1050" dirty="0" smtClean="0"/>
              <a:t> H, </a:t>
            </a:r>
            <a:r>
              <a:rPr lang="en-US" sz="1050" i="1" dirty="0" smtClean="0"/>
              <a:t>Science</a:t>
            </a:r>
            <a:r>
              <a:rPr lang="en-US" sz="1050" i="1" dirty="0"/>
              <a:t>. </a:t>
            </a:r>
            <a:r>
              <a:rPr lang="en-US" sz="1050" dirty="0" smtClean="0"/>
              <a:t>2004</a:t>
            </a:r>
          </a:p>
          <a:p>
            <a:pPr lvl="0"/>
            <a:r>
              <a:rPr lang="en-US" sz="1050" dirty="0" err="1" smtClean="0"/>
              <a:t>Kadokura</a:t>
            </a:r>
            <a:r>
              <a:rPr lang="en-US" sz="1050" dirty="0" smtClean="0"/>
              <a:t> H, </a:t>
            </a:r>
            <a:r>
              <a:rPr lang="en-US" sz="1000" i="1" dirty="0" smtClean="0"/>
              <a:t>J </a:t>
            </a:r>
            <a:r>
              <a:rPr lang="en-US" sz="1000" i="1" dirty="0" err="1"/>
              <a:t>Bacteriol</a:t>
            </a:r>
            <a:r>
              <a:rPr lang="en-US" sz="1000" i="1" dirty="0"/>
              <a:t>. </a:t>
            </a:r>
            <a:r>
              <a:rPr lang="en-US" sz="1000" dirty="0"/>
              <a:t>2005</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
        <p:nvSpPr>
          <p:cNvPr id="10" name="TextBox 9"/>
          <p:cNvSpPr txBox="1"/>
          <p:nvPr/>
        </p:nvSpPr>
        <p:spPr>
          <a:xfrm>
            <a:off x="6477000" y="3504936"/>
            <a:ext cx="2216523" cy="307777"/>
          </a:xfrm>
          <a:prstGeom prst="rect">
            <a:avLst/>
          </a:prstGeom>
          <a:noFill/>
        </p:spPr>
        <p:txBody>
          <a:bodyPr wrap="square" rtlCol="0">
            <a:spAutoFit/>
          </a:bodyPr>
          <a:lstStyle/>
          <a:p>
            <a:r>
              <a:rPr lang="en-US" sz="1400" dirty="0" smtClean="0">
                <a:solidFill>
                  <a:srgbClr val="FF0000"/>
                </a:solidFill>
              </a:rPr>
              <a:t>Slow down the release</a:t>
            </a:r>
            <a:endParaRPr lang="en-US" sz="1400" dirty="0">
              <a:solidFill>
                <a:srgbClr val="FF0000"/>
              </a:solidFill>
            </a:endParaRPr>
          </a:p>
        </p:txBody>
      </p:sp>
      <p:sp>
        <p:nvSpPr>
          <p:cNvPr id="3" name="Rounded Rectangle 2"/>
          <p:cNvSpPr/>
          <p:nvPr/>
        </p:nvSpPr>
        <p:spPr>
          <a:xfrm>
            <a:off x="7162799" y="3733800"/>
            <a:ext cx="248689" cy="2282246"/>
          </a:xfrm>
          <a:prstGeom prst="round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u="sng"/>
          </a:p>
        </p:txBody>
      </p:sp>
      <p:sp>
        <p:nvSpPr>
          <p:cNvPr id="22" name="Down Arrow 21"/>
          <p:cNvSpPr/>
          <p:nvPr/>
        </p:nvSpPr>
        <p:spPr>
          <a:xfrm rot="16200000">
            <a:off x="4544799" y="2695529"/>
            <a:ext cx="304800" cy="206803"/>
          </a:xfrm>
          <a:prstGeom prst="down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23" name="Picture 4" descr="  Fig. 1. "/>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5072" t="45773" r="47704" b="-34"/>
          <a:stretch/>
        </p:blipFill>
        <p:spPr bwMode="auto">
          <a:xfrm>
            <a:off x="1085516" y="3931920"/>
            <a:ext cx="1838347" cy="2395381"/>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0" grpId="0"/>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Snapshots of </a:t>
            </a:r>
            <a:r>
              <a:rPr lang="en-US" altLang="zh-CN" dirty="0" err="1"/>
              <a:t>DsbA</a:t>
            </a:r>
            <a:r>
              <a:rPr lang="en-US" altLang="zh-CN" dirty="0"/>
              <a:t> in Action</a:t>
            </a:r>
            <a:endParaRPr lang="en-US" dirty="0"/>
          </a:p>
        </p:txBody>
      </p:sp>
      <p:pic>
        <p:nvPicPr>
          <p:cNvPr id="4" name="Picture 6" descr="  Fig. 3. "/>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590800" y="1362634"/>
            <a:ext cx="3778215" cy="3142789"/>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Picture 4" descr="  Fig. 1. "/>
          <p:cNvPicPr>
            <a:picLocks noChangeAspect="1" noChangeArrowheads="1"/>
          </p:cNvPicPr>
          <p:nvPr/>
        </p:nvPicPr>
        <p:blipFill rotWithShape="1">
          <a:blip r:embed="rId4" cstate="print">
            <a:extLst>
              <a:ext uri="{28A0092B-C50C-407E-A947-70E740481C1C}">
                <a14:useLocalDpi xmlns="" xmlns:a14="http://schemas.microsoft.com/office/drawing/2010/main" val="0"/>
              </a:ext>
            </a:extLst>
          </a:blip>
          <a:srcRect l="40966" t="8892" r="30357" b="59799"/>
          <a:stretch/>
        </p:blipFill>
        <p:spPr bwMode="auto">
          <a:xfrm>
            <a:off x="762000" y="2176510"/>
            <a:ext cx="1223681" cy="1515035"/>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Box 5"/>
          <p:cNvSpPr txBox="1"/>
          <p:nvPr/>
        </p:nvSpPr>
        <p:spPr>
          <a:xfrm>
            <a:off x="609600" y="3691545"/>
            <a:ext cx="1752600" cy="307777"/>
          </a:xfrm>
          <a:prstGeom prst="rect">
            <a:avLst/>
          </a:prstGeom>
          <a:noFill/>
        </p:spPr>
        <p:txBody>
          <a:bodyPr wrap="square" rtlCol="0">
            <a:spAutoFit/>
          </a:bodyPr>
          <a:lstStyle/>
          <a:p>
            <a:r>
              <a:rPr lang="en-US" sz="1400" dirty="0" smtClean="0"/>
              <a:t>Trapped substrates</a:t>
            </a:r>
            <a:endParaRPr lang="en-US" sz="1400" dirty="0"/>
          </a:p>
        </p:txBody>
      </p:sp>
      <p:pic>
        <p:nvPicPr>
          <p:cNvPr id="7" name="Picture 8" descr="  Fig. 4. "/>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4502115" y="4724400"/>
            <a:ext cx="3733800" cy="1866901"/>
          </a:xfrm>
          <a:prstGeom prst="rect">
            <a:avLst/>
          </a:prstGeom>
          <a:noFill/>
          <a:extLst>
            <a:ext uri="{909E8E84-426E-40DD-AFC4-6F175D3DCCD1}">
              <a14:hiddenFill xmlns="" xmlns:a14="http://schemas.microsoft.com/office/drawing/2010/main">
                <a:solidFill>
                  <a:srgbClr val="FFFFFF"/>
                </a:solidFill>
              </a14:hiddenFill>
            </a:ext>
          </a:extLst>
        </p:spPr>
      </p:pic>
      <p:sp>
        <p:nvSpPr>
          <p:cNvPr id="8" name="Down Arrow 7"/>
          <p:cNvSpPr/>
          <p:nvPr/>
        </p:nvSpPr>
        <p:spPr>
          <a:xfrm>
            <a:off x="5486400" y="4488928"/>
            <a:ext cx="304800" cy="190892"/>
          </a:xfrm>
          <a:prstGeom prst="down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Down Arrow 8"/>
          <p:cNvSpPr/>
          <p:nvPr/>
        </p:nvSpPr>
        <p:spPr>
          <a:xfrm rot="16200000">
            <a:off x="2209800" y="3030250"/>
            <a:ext cx="304800" cy="190892"/>
          </a:xfrm>
          <a:prstGeom prst="downArrow">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Rectangle 9"/>
          <p:cNvSpPr>
            <a:spLocks noChangeArrowheads="1"/>
          </p:cNvSpPr>
          <p:nvPr/>
        </p:nvSpPr>
        <p:spPr bwMode="auto">
          <a:xfrm>
            <a:off x="1143000" y="6172751"/>
            <a:ext cx="1923010" cy="4154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sz="1050" dirty="0" err="1" smtClean="0"/>
              <a:t>Kadokura</a:t>
            </a:r>
            <a:r>
              <a:rPr lang="en-US" sz="1050" dirty="0" smtClean="0"/>
              <a:t> H, </a:t>
            </a:r>
            <a:r>
              <a:rPr lang="en-US" sz="1050" i="1" dirty="0" smtClean="0"/>
              <a:t>Science</a:t>
            </a:r>
            <a:r>
              <a:rPr lang="en-US" sz="1050" i="1" dirty="0"/>
              <a:t>. </a:t>
            </a:r>
            <a:r>
              <a:rPr lang="en-US" sz="1050" dirty="0" smtClean="0"/>
              <a:t>2004</a:t>
            </a:r>
          </a:p>
          <a:p>
            <a:pPr lvl="0"/>
            <a:r>
              <a:rPr lang="en-US" sz="1050" dirty="0" err="1" smtClean="0"/>
              <a:t>Kadokura</a:t>
            </a:r>
            <a:r>
              <a:rPr lang="en-US" sz="1050" dirty="0" smtClean="0"/>
              <a:t> H, </a:t>
            </a:r>
            <a:r>
              <a:rPr lang="en-US" sz="1000" i="1" dirty="0" smtClean="0"/>
              <a:t>J </a:t>
            </a:r>
            <a:r>
              <a:rPr lang="en-US" sz="1000" i="1" dirty="0" err="1"/>
              <a:t>Bacteriol</a:t>
            </a:r>
            <a:r>
              <a:rPr lang="en-US" sz="1000" i="1" dirty="0"/>
              <a:t>. </a:t>
            </a:r>
            <a:r>
              <a:rPr lang="en-US" sz="1000" dirty="0"/>
              <a:t>2005</a:t>
            </a:r>
            <a:endParaRPr kumimoji="0" lang="en-US" altLang="en-US" b="0"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Title 1"/>
          <p:cNvSpPr>
            <a:spLocks noGrp="1"/>
          </p:cNvSpPr>
          <p:nvPr>
            <p:ph type="title"/>
          </p:nvPr>
        </p:nvSpPr>
        <p:spPr>
          <a:xfrm>
            <a:off x="257969" y="-28575"/>
            <a:ext cx="8686800" cy="1189831"/>
          </a:xfrm>
        </p:spPr>
        <p:txBody>
          <a:bodyPr/>
          <a:lstStyle/>
          <a:p>
            <a:r>
              <a:rPr lang="en-US" altLang="zh-CN" sz="2800" dirty="0" smtClean="0"/>
              <a:t>Modulation on </a:t>
            </a:r>
            <a:r>
              <a:rPr lang="en-US" altLang="zh-CN" sz="2800" dirty="0" err="1" smtClean="0"/>
              <a:t>Thioredoxin</a:t>
            </a:r>
            <a:r>
              <a:rPr lang="en-US" altLang="zh-CN" sz="2800" dirty="0" smtClean="0"/>
              <a:t> by single residue substitution</a:t>
            </a:r>
          </a:p>
        </p:txBody>
      </p:sp>
      <p:pic>
        <p:nvPicPr>
          <p:cNvPr id="52226" name="Picture 2" descr="An external file that holds a picture, illustration, etc.&#10;Object name is zbc0180971570002.jpg"/>
          <p:cNvPicPr>
            <a:picLocks noChangeAspect="1" noChangeArrowheads="1"/>
          </p:cNvPicPr>
          <p:nvPr/>
        </p:nvPicPr>
        <p:blipFill>
          <a:blip r:embed="rId3" cstate="print"/>
          <a:srcRect l="-2312" t="48538" r="427" b="-565"/>
          <a:stretch>
            <a:fillRect/>
          </a:stretch>
        </p:blipFill>
        <p:spPr bwMode="auto">
          <a:xfrm>
            <a:off x="1789113" y="1712913"/>
            <a:ext cx="4738687" cy="4262437"/>
          </a:xfrm>
          <a:prstGeom prst="rect">
            <a:avLst/>
          </a:prstGeom>
          <a:noFill/>
          <a:ln w="9525">
            <a:noFill/>
            <a:miter lim="800000"/>
            <a:headEnd/>
            <a:tailEnd/>
          </a:ln>
        </p:spPr>
      </p:pic>
      <p:sp>
        <p:nvSpPr>
          <p:cNvPr id="52227" name="TextBox 5"/>
          <p:cNvSpPr txBox="1">
            <a:spLocks noChangeArrowheads="1"/>
          </p:cNvSpPr>
          <p:nvPr/>
        </p:nvSpPr>
        <p:spPr bwMode="auto">
          <a:xfrm>
            <a:off x="5232400" y="6488113"/>
            <a:ext cx="2590800" cy="369887"/>
          </a:xfrm>
          <a:prstGeom prst="rect">
            <a:avLst/>
          </a:prstGeom>
          <a:noFill/>
          <a:ln w="9525">
            <a:noFill/>
            <a:miter lim="800000"/>
            <a:headEnd/>
            <a:tailEnd/>
          </a:ln>
        </p:spPr>
        <p:txBody>
          <a:bodyPr>
            <a:spAutoFit/>
          </a:bodyPr>
          <a:lstStyle/>
          <a:p>
            <a:r>
              <a:rPr lang="en-US" altLang="zh-CN" dirty="0">
                <a:latin typeface="Calibri" pitchFamily="34" charset="0"/>
              </a:rPr>
              <a:t>Ren G, J </a:t>
            </a:r>
            <a:r>
              <a:rPr lang="en-US" altLang="zh-CN" dirty="0" err="1">
                <a:latin typeface="Calibri" pitchFamily="34" charset="0"/>
              </a:rPr>
              <a:t>Biol</a:t>
            </a:r>
            <a:r>
              <a:rPr lang="en-US" altLang="zh-CN" dirty="0">
                <a:latin typeface="Calibri" pitchFamily="34" charset="0"/>
              </a:rPr>
              <a:t> </a:t>
            </a:r>
            <a:r>
              <a:rPr lang="en-US" altLang="zh-CN" dirty="0" err="1">
                <a:latin typeface="Calibri" pitchFamily="34" charset="0"/>
              </a:rPr>
              <a:t>Chem</a:t>
            </a:r>
            <a:r>
              <a:rPr lang="en-US" altLang="zh-CN" dirty="0">
                <a:latin typeface="Calibri" pitchFamily="34" charset="0"/>
              </a:rPr>
              <a:t>, 2009</a:t>
            </a:r>
          </a:p>
        </p:txBody>
      </p:sp>
      <p:grpSp>
        <p:nvGrpSpPr>
          <p:cNvPr id="52228" name="Group 20"/>
          <p:cNvGrpSpPr>
            <a:grpSpLocks/>
          </p:cNvGrpSpPr>
          <p:nvPr/>
        </p:nvGrpSpPr>
        <p:grpSpPr bwMode="auto">
          <a:xfrm>
            <a:off x="1844675" y="6105525"/>
            <a:ext cx="5089525" cy="444500"/>
            <a:chOff x="1768136" y="5899666"/>
            <a:chExt cx="5257800" cy="445532"/>
          </a:xfrm>
        </p:grpSpPr>
        <p:cxnSp>
          <p:nvCxnSpPr>
            <p:cNvPr id="8" name="Straight Connector 7"/>
            <p:cNvCxnSpPr/>
            <p:nvPr/>
          </p:nvCxnSpPr>
          <p:spPr>
            <a:xfrm>
              <a:off x="3368764" y="5899666"/>
              <a:ext cx="365717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768136" y="5899666"/>
              <a:ext cx="1600628"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sp>
          <p:nvSpPr>
            <p:cNvPr id="52234" name="TextBox 16"/>
            <p:cNvSpPr txBox="1">
              <a:spLocks noChangeArrowheads="1"/>
            </p:cNvSpPr>
            <p:nvPr/>
          </p:nvSpPr>
          <p:spPr bwMode="auto">
            <a:xfrm>
              <a:off x="1844336" y="5975866"/>
              <a:ext cx="1524000" cy="369332"/>
            </a:xfrm>
            <a:prstGeom prst="rect">
              <a:avLst/>
            </a:prstGeom>
            <a:noFill/>
            <a:ln w="9525">
              <a:noFill/>
              <a:miter lim="800000"/>
              <a:headEnd/>
              <a:tailEnd/>
            </a:ln>
          </p:spPr>
          <p:txBody>
            <a:bodyPr>
              <a:spAutoFit/>
            </a:bodyPr>
            <a:lstStyle/>
            <a:p>
              <a:r>
                <a:rPr lang="en-US" altLang="zh-CN">
                  <a:solidFill>
                    <a:srgbClr val="0070C0"/>
                  </a:solidFill>
                  <a:latin typeface="Calibri" pitchFamily="34" charset="0"/>
                </a:rPr>
                <a:t>Hydrophobic</a:t>
              </a:r>
            </a:p>
          </p:txBody>
        </p:sp>
        <p:sp>
          <p:nvSpPr>
            <p:cNvPr id="52235" name="TextBox 18"/>
            <p:cNvSpPr txBox="1">
              <a:spLocks noChangeArrowheads="1"/>
            </p:cNvSpPr>
            <p:nvPr/>
          </p:nvSpPr>
          <p:spPr bwMode="auto">
            <a:xfrm>
              <a:off x="4318862" y="5975866"/>
              <a:ext cx="2097474" cy="369332"/>
            </a:xfrm>
            <a:prstGeom prst="rect">
              <a:avLst/>
            </a:prstGeom>
            <a:noFill/>
            <a:ln w="9525">
              <a:noFill/>
              <a:miter lim="800000"/>
              <a:headEnd/>
              <a:tailEnd/>
            </a:ln>
          </p:spPr>
          <p:txBody>
            <a:bodyPr>
              <a:spAutoFit/>
            </a:bodyPr>
            <a:lstStyle/>
            <a:p>
              <a:r>
                <a:rPr lang="en-US" altLang="zh-CN">
                  <a:solidFill>
                    <a:srgbClr val="FF0000"/>
                  </a:solidFill>
                  <a:latin typeface="Calibri" pitchFamily="34" charset="0"/>
                </a:rPr>
                <a:t>Polar or charged</a:t>
              </a:r>
            </a:p>
          </p:txBody>
        </p:sp>
      </p:grpSp>
      <p:sp>
        <p:nvSpPr>
          <p:cNvPr id="52229" name="TextBox 17"/>
          <p:cNvSpPr txBox="1">
            <a:spLocks noChangeArrowheads="1"/>
          </p:cNvSpPr>
          <p:nvPr/>
        </p:nvSpPr>
        <p:spPr bwMode="auto">
          <a:xfrm>
            <a:off x="878540" y="914400"/>
            <a:ext cx="7312025" cy="646113"/>
          </a:xfrm>
          <a:prstGeom prst="rect">
            <a:avLst/>
          </a:prstGeom>
          <a:noFill/>
          <a:ln w="9525">
            <a:noFill/>
            <a:miter lim="800000"/>
            <a:headEnd/>
            <a:tailEnd/>
          </a:ln>
        </p:spPr>
        <p:txBody>
          <a:bodyPr>
            <a:spAutoFit/>
          </a:bodyPr>
          <a:lstStyle/>
          <a:p>
            <a:r>
              <a:rPr lang="en-US" altLang="zh-CN" dirty="0">
                <a:latin typeface="Calibri" pitchFamily="34" charset="0"/>
              </a:rPr>
              <a:t>The importance of certain residue I75 </a:t>
            </a:r>
            <a:r>
              <a:rPr lang="en-US" altLang="zh-CN" dirty="0" smtClean="0">
                <a:latin typeface="Calibri" pitchFamily="34" charset="0"/>
              </a:rPr>
              <a:t>outside the </a:t>
            </a:r>
            <a:r>
              <a:rPr lang="en-US" altLang="zh-CN" dirty="0" err="1">
                <a:latin typeface="Calibri" pitchFamily="34" charset="0"/>
              </a:rPr>
              <a:t>thioredoxin</a:t>
            </a:r>
            <a:r>
              <a:rPr lang="en-US" altLang="zh-CN" dirty="0">
                <a:latin typeface="Calibri" pitchFamily="34" charset="0"/>
              </a:rPr>
              <a:t> characteristic CXXC </a:t>
            </a:r>
            <a:r>
              <a:rPr lang="en-US" altLang="zh-CN" dirty="0" smtClean="0">
                <a:latin typeface="Calibri" pitchFamily="34" charset="0"/>
              </a:rPr>
              <a:t>active </a:t>
            </a:r>
            <a:r>
              <a:rPr lang="en-US" altLang="zh-CN" dirty="0">
                <a:latin typeface="Calibri" pitchFamily="34" charset="0"/>
              </a:rPr>
              <a:t>site can make a big difference on its activity</a:t>
            </a:r>
          </a:p>
        </p:txBody>
      </p:sp>
      <p:sp>
        <p:nvSpPr>
          <p:cNvPr id="52230" name="Rectangle 19"/>
          <p:cNvSpPr>
            <a:spLocks noChangeArrowheads="1"/>
          </p:cNvSpPr>
          <p:nvPr/>
        </p:nvSpPr>
        <p:spPr bwMode="auto">
          <a:xfrm>
            <a:off x="7086600" y="5334000"/>
            <a:ext cx="1884363" cy="369888"/>
          </a:xfrm>
          <a:prstGeom prst="rect">
            <a:avLst/>
          </a:prstGeom>
          <a:noFill/>
          <a:ln w="9525">
            <a:noFill/>
            <a:miter lim="800000"/>
            <a:headEnd/>
            <a:tailEnd/>
          </a:ln>
        </p:spPr>
        <p:txBody>
          <a:bodyPr wrap="none">
            <a:spAutoFit/>
          </a:bodyPr>
          <a:lstStyle/>
          <a:p>
            <a:r>
              <a:rPr lang="en-US" altLang="zh-CN">
                <a:latin typeface="Calibri" pitchFamily="34" charset="0"/>
              </a:rPr>
              <a:t> copper sensitivity</a:t>
            </a:r>
          </a:p>
        </p:txBody>
      </p:sp>
      <p:sp>
        <p:nvSpPr>
          <p:cNvPr id="52231" name="Rectangle 23"/>
          <p:cNvSpPr>
            <a:spLocks noChangeArrowheads="1"/>
          </p:cNvSpPr>
          <p:nvPr/>
        </p:nvSpPr>
        <p:spPr bwMode="auto">
          <a:xfrm>
            <a:off x="3178175" y="1484313"/>
            <a:ext cx="2846388" cy="369887"/>
          </a:xfrm>
          <a:prstGeom prst="rect">
            <a:avLst/>
          </a:prstGeom>
          <a:noFill/>
          <a:ln w="9525">
            <a:noFill/>
            <a:miter lim="800000"/>
            <a:headEnd/>
            <a:tailEnd/>
          </a:ln>
        </p:spPr>
        <p:txBody>
          <a:bodyPr wrap="none">
            <a:spAutoFit/>
          </a:bodyPr>
          <a:lstStyle/>
          <a:p>
            <a:r>
              <a:rPr lang="en-US" altLang="zh-CN" b="1">
                <a:latin typeface="Calibri" pitchFamily="34" charset="0"/>
              </a:rPr>
              <a:t> Theoredoxin activity assays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501650" y="152400"/>
            <a:ext cx="8229600" cy="1143000"/>
          </a:xfrm>
        </p:spPr>
        <p:txBody>
          <a:bodyPr/>
          <a:lstStyle/>
          <a:p>
            <a:r>
              <a:rPr lang="en-US" altLang="zh-CN" smtClean="0"/>
              <a:t>Amino acid substitution of Q100</a:t>
            </a:r>
          </a:p>
        </p:txBody>
      </p:sp>
      <p:pic>
        <p:nvPicPr>
          <p:cNvPr id="29" name="Picture 4" descr="Figure1.png"/>
          <p:cNvPicPr>
            <a:picLocks noChangeAspect="1" noChangeArrowheads="1"/>
          </p:cNvPicPr>
          <p:nvPr/>
        </p:nvPicPr>
        <p:blipFill>
          <a:blip r:embed="rId3" cstate="print"/>
          <a:srcRect l="38042" t="14240" r="32680" b="16786"/>
          <a:stretch>
            <a:fillRect/>
          </a:stretch>
        </p:blipFill>
        <p:spPr bwMode="auto">
          <a:xfrm>
            <a:off x="2286000" y="2438400"/>
            <a:ext cx="1524000" cy="2193925"/>
          </a:xfrm>
          <a:prstGeom prst="rect">
            <a:avLst/>
          </a:prstGeom>
          <a:noFill/>
          <a:ln w="9525">
            <a:noFill/>
            <a:miter lim="800000"/>
            <a:headEnd/>
            <a:tailEnd/>
          </a:ln>
        </p:spPr>
      </p:pic>
      <p:sp>
        <p:nvSpPr>
          <p:cNvPr id="2" name="Oval 1"/>
          <p:cNvSpPr/>
          <p:nvPr/>
        </p:nvSpPr>
        <p:spPr>
          <a:xfrm>
            <a:off x="3030071" y="3810000"/>
            <a:ext cx="609600" cy="2286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Rectangle 29"/>
          <p:cNvSpPr/>
          <p:nvPr/>
        </p:nvSpPr>
        <p:spPr>
          <a:xfrm>
            <a:off x="4876800" y="1358153"/>
            <a:ext cx="2662518" cy="10668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Hydrophobic substitutions at Q100</a:t>
            </a:r>
          </a:p>
          <a:p>
            <a:pPr algn="ctr"/>
            <a:r>
              <a:rPr lang="en-US" sz="2000" dirty="0" smtClean="0">
                <a:solidFill>
                  <a:srgbClr val="FF0000"/>
                </a:solidFill>
              </a:rPr>
              <a:t> L, </a:t>
            </a:r>
            <a:r>
              <a:rPr lang="en-US" sz="2000" dirty="0" smtClean="0"/>
              <a:t>I, F, </a:t>
            </a:r>
            <a:r>
              <a:rPr lang="en-US" sz="2000" u="sng" dirty="0" smtClean="0"/>
              <a:t>M</a:t>
            </a:r>
            <a:r>
              <a:rPr lang="en-US" sz="2000" dirty="0" smtClean="0"/>
              <a:t>, W, V, Y, P, A,G </a:t>
            </a:r>
            <a:endParaRPr lang="en-US" sz="2000" dirty="0"/>
          </a:p>
        </p:txBody>
      </p:sp>
      <p:sp>
        <p:nvSpPr>
          <p:cNvPr id="31" name="Rectangle 30"/>
          <p:cNvSpPr/>
          <p:nvPr/>
        </p:nvSpPr>
        <p:spPr>
          <a:xfrm>
            <a:off x="4885765" y="3021012"/>
            <a:ext cx="2702859" cy="10287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t>Polar substitutions at Q100</a:t>
            </a:r>
          </a:p>
          <a:p>
            <a:pPr algn="ctr"/>
            <a:r>
              <a:rPr lang="en-US" sz="2000" dirty="0" smtClean="0"/>
              <a:t>S, T, C, N</a:t>
            </a:r>
            <a:endParaRPr lang="en-US" sz="2000" u="sng" dirty="0"/>
          </a:p>
        </p:txBody>
      </p:sp>
      <p:sp>
        <p:nvSpPr>
          <p:cNvPr id="32" name="Rectangle 31"/>
          <p:cNvSpPr/>
          <p:nvPr/>
        </p:nvSpPr>
        <p:spPr>
          <a:xfrm>
            <a:off x="5105400" y="4803212"/>
            <a:ext cx="2667000" cy="1143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solidFill>
                  <a:schemeClr val="tx1"/>
                </a:solidFill>
              </a:rPr>
              <a:t>Charged substitutions at Q100</a:t>
            </a:r>
          </a:p>
          <a:p>
            <a:pPr algn="ctr"/>
            <a:r>
              <a:rPr lang="en-US" sz="2000" u="sng" dirty="0" smtClean="0">
                <a:solidFill>
                  <a:schemeClr val="tx1"/>
                </a:solidFill>
              </a:rPr>
              <a:t>D</a:t>
            </a:r>
            <a:r>
              <a:rPr lang="en-US" sz="2000" dirty="0" smtClean="0">
                <a:solidFill>
                  <a:schemeClr val="tx1"/>
                </a:solidFill>
              </a:rPr>
              <a:t>, E, </a:t>
            </a:r>
            <a:r>
              <a:rPr lang="en-US" sz="2000" u="sng" dirty="0" smtClean="0">
                <a:solidFill>
                  <a:schemeClr val="tx1"/>
                </a:solidFill>
              </a:rPr>
              <a:t>K</a:t>
            </a:r>
            <a:r>
              <a:rPr lang="en-US" sz="2000" dirty="0" smtClean="0">
                <a:solidFill>
                  <a:schemeClr val="tx1"/>
                </a:solidFill>
              </a:rPr>
              <a:t>, </a:t>
            </a:r>
            <a:r>
              <a:rPr lang="en-US" sz="2000" u="sng" dirty="0" smtClean="0">
                <a:solidFill>
                  <a:schemeClr val="tx1"/>
                </a:solidFill>
              </a:rPr>
              <a:t>R</a:t>
            </a:r>
            <a:r>
              <a:rPr lang="en-US" sz="2000" dirty="0" smtClean="0">
                <a:solidFill>
                  <a:schemeClr val="tx1"/>
                </a:solidFill>
              </a:rPr>
              <a:t>, </a:t>
            </a:r>
            <a:r>
              <a:rPr lang="en-US" sz="2000" u="sng" dirty="0" smtClean="0">
                <a:solidFill>
                  <a:schemeClr val="tx1"/>
                </a:solidFill>
              </a:rPr>
              <a:t>H</a:t>
            </a:r>
            <a:endParaRPr lang="en-US" sz="2000" u="sng" dirty="0">
              <a:solidFill>
                <a:schemeClr val="tx1"/>
              </a:solidFill>
            </a:endParaRPr>
          </a:p>
        </p:txBody>
      </p:sp>
      <p:sp>
        <p:nvSpPr>
          <p:cNvPr id="6" name="Right Arrow 5"/>
          <p:cNvSpPr/>
          <p:nvPr/>
        </p:nvSpPr>
        <p:spPr>
          <a:xfrm rot="19655455">
            <a:off x="3865945" y="2304296"/>
            <a:ext cx="762000" cy="430212"/>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Right Arrow 32"/>
          <p:cNvSpPr/>
          <p:nvPr/>
        </p:nvSpPr>
        <p:spPr>
          <a:xfrm>
            <a:off x="3962400" y="3320256"/>
            <a:ext cx="681150" cy="430212"/>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Right Arrow 33"/>
          <p:cNvSpPr/>
          <p:nvPr/>
        </p:nvSpPr>
        <p:spPr>
          <a:xfrm rot="2311640">
            <a:off x="3921976" y="4758487"/>
            <a:ext cx="762000" cy="430212"/>
          </a:xfrm>
          <a:prstGeom prst="right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extBox 6"/>
          <p:cNvSpPr txBox="1"/>
          <p:nvPr/>
        </p:nvSpPr>
        <p:spPr>
          <a:xfrm>
            <a:off x="192741" y="4567992"/>
            <a:ext cx="4110235" cy="1815882"/>
          </a:xfrm>
          <a:prstGeom prst="rect">
            <a:avLst/>
          </a:prstGeom>
          <a:noFill/>
        </p:spPr>
        <p:txBody>
          <a:bodyPr wrap="square" rtlCol="0">
            <a:spAutoFit/>
          </a:bodyPr>
          <a:lstStyle/>
          <a:p>
            <a:r>
              <a:rPr lang="en-US" sz="1600" i="1" dirty="0" smtClean="0"/>
              <a:t>In vivo:</a:t>
            </a:r>
          </a:p>
          <a:p>
            <a:r>
              <a:rPr lang="en-US" sz="1600" dirty="0" err="1" smtClean="0"/>
              <a:t>PenV</a:t>
            </a:r>
            <a:r>
              <a:rPr lang="en-US" sz="1600" dirty="0" smtClean="0"/>
              <a:t> resistance (Im7AA)</a:t>
            </a:r>
          </a:p>
          <a:p>
            <a:r>
              <a:rPr lang="en-US" sz="1600" dirty="0" smtClean="0"/>
              <a:t>Tannin resistance (Native substrates)</a:t>
            </a:r>
          </a:p>
          <a:p>
            <a:r>
              <a:rPr lang="en-US" sz="1600" i="1" dirty="0" smtClean="0"/>
              <a:t>In vitro:</a:t>
            </a:r>
          </a:p>
          <a:p>
            <a:r>
              <a:rPr lang="en-US" sz="1600" dirty="0" smtClean="0"/>
              <a:t>Chaperone activity</a:t>
            </a:r>
          </a:p>
          <a:p>
            <a:r>
              <a:rPr lang="en-US" sz="1600" dirty="0" err="1" smtClean="0"/>
              <a:t>Kd</a:t>
            </a:r>
            <a:r>
              <a:rPr lang="en-US" sz="1600" dirty="0" smtClean="0"/>
              <a:t> with Im7AA</a:t>
            </a:r>
          </a:p>
          <a:p>
            <a:r>
              <a:rPr lang="en-US" sz="1600" dirty="0" smtClean="0"/>
              <a:t>Flexibility</a:t>
            </a:r>
            <a:endParaRPr lang="en-US" sz="16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4267200" cy="1143000"/>
          </a:xfrm>
        </p:spPr>
        <p:txBody>
          <a:bodyPr/>
          <a:lstStyle/>
          <a:p>
            <a:r>
              <a:rPr lang="en-US" sz="3600" dirty="0" smtClean="0"/>
              <a:t>Predicted results</a:t>
            </a:r>
            <a:endParaRPr lang="en-US" sz="3600" dirty="0"/>
          </a:p>
        </p:txBody>
      </p:sp>
      <p:sp>
        <p:nvSpPr>
          <p:cNvPr id="4" name="Rectangle 3"/>
          <p:cNvSpPr/>
          <p:nvPr/>
        </p:nvSpPr>
        <p:spPr>
          <a:xfrm>
            <a:off x="304800" y="2057400"/>
            <a:ext cx="4953000" cy="12954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2000" dirty="0" smtClean="0"/>
              <a:t>Hydrophobic substitutions at Q100</a:t>
            </a:r>
          </a:p>
          <a:p>
            <a:pPr algn="ctr"/>
            <a:r>
              <a:rPr lang="en-US" sz="2000" dirty="0" smtClean="0">
                <a:solidFill>
                  <a:srgbClr val="FF0000"/>
                </a:solidFill>
              </a:rPr>
              <a:t> L, </a:t>
            </a:r>
            <a:r>
              <a:rPr lang="en-US" sz="2000" dirty="0" smtClean="0"/>
              <a:t>I, F, </a:t>
            </a:r>
            <a:r>
              <a:rPr lang="en-US" sz="2000" u="sng" dirty="0" smtClean="0"/>
              <a:t>M</a:t>
            </a:r>
            <a:r>
              <a:rPr lang="en-US" sz="2000" dirty="0" smtClean="0"/>
              <a:t>, W, V, Y, P, A,G </a:t>
            </a:r>
            <a:endParaRPr lang="en-US" sz="2000" dirty="0"/>
          </a:p>
        </p:txBody>
      </p:sp>
      <p:sp>
        <p:nvSpPr>
          <p:cNvPr id="5" name="Rectangle 4"/>
          <p:cNvSpPr/>
          <p:nvPr/>
        </p:nvSpPr>
        <p:spPr>
          <a:xfrm>
            <a:off x="3886200" y="3492282"/>
            <a:ext cx="4876800" cy="137160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dirty="0" smtClean="0"/>
              <a:t>Polar substitutions at Q100</a:t>
            </a:r>
          </a:p>
          <a:p>
            <a:pPr algn="ctr"/>
            <a:r>
              <a:rPr lang="en-US" sz="2000" dirty="0" smtClean="0"/>
              <a:t>S, T, C, N</a:t>
            </a:r>
            <a:endParaRPr lang="en-US" sz="2000" u="sng" dirty="0"/>
          </a:p>
        </p:txBody>
      </p:sp>
      <p:sp>
        <p:nvSpPr>
          <p:cNvPr id="7" name="TextBox 6"/>
          <p:cNvSpPr txBox="1"/>
          <p:nvPr/>
        </p:nvSpPr>
        <p:spPr>
          <a:xfrm>
            <a:off x="5257800" y="1676400"/>
            <a:ext cx="3886200" cy="1815882"/>
          </a:xfrm>
          <a:prstGeom prst="rect">
            <a:avLst/>
          </a:prstGeom>
          <a:noFill/>
        </p:spPr>
        <p:txBody>
          <a:bodyPr wrap="square" rtlCol="0">
            <a:spAutoFit/>
          </a:bodyPr>
          <a:lstStyle/>
          <a:p>
            <a:r>
              <a:rPr lang="en-US" sz="1600" dirty="0" err="1" smtClean="0">
                <a:solidFill>
                  <a:schemeClr val="tx2">
                    <a:lumMod val="75000"/>
                  </a:schemeClr>
                </a:solidFill>
              </a:rPr>
              <a:t>PenV</a:t>
            </a:r>
            <a:r>
              <a:rPr lang="en-US" sz="1600" dirty="0" smtClean="0">
                <a:solidFill>
                  <a:schemeClr val="tx2">
                    <a:lumMod val="75000"/>
                  </a:schemeClr>
                </a:solidFill>
              </a:rPr>
              <a:t> resistance:+++</a:t>
            </a:r>
          </a:p>
          <a:p>
            <a:r>
              <a:rPr lang="en-US" sz="1600" dirty="0" smtClean="0">
                <a:solidFill>
                  <a:schemeClr val="tx2">
                    <a:lumMod val="75000"/>
                  </a:schemeClr>
                </a:solidFill>
              </a:rPr>
              <a:t>Tannin resistance:+++</a:t>
            </a:r>
          </a:p>
          <a:p>
            <a:r>
              <a:rPr lang="en-US" sz="1600" dirty="0" smtClean="0">
                <a:solidFill>
                  <a:schemeClr val="tx2">
                    <a:lumMod val="75000"/>
                  </a:schemeClr>
                </a:solidFill>
              </a:rPr>
              <a:t>Chaperone activity:+++</a:t>
            </a:r>
          </a:p>
          <a:p>
            <a:r>
              <a:rPr lang="en-US" sz="1600" dirty="0" smtClean="0">
                <a:solidFill>
                  <a:schemeClr val="tx2">
                    <a:lumMod val="75000"/>
                  </a:schemeClr>
                </a:solidFill>
              </a:rPr>
              <a:t>Koff and </a:t>
            </a:r>
            <a:r>
              <a:rPr lang="en-US" sz="1600" dirty="0" err="1" smtClean="0">
                <a:solidFill>
                  <a:schemeClr val="tx2">
                    <a:lumMod val="75000"/>
                  </a:schemeClr>
                </a:solidFill>
              </a:rPr>
              <a:t>Kd</a:t>
            </a:r>
            <a:r>
              <a:rPr lang="en-US" sz="1600" dirty="0" smtClean="0">
                <a:solidFill>
                  <a:schemeClr val="tx2">
                    <a:lumMod val="75000"/>
                  </a:schemeClr>
                </a:solidFill>
              </a:rPr>
              <a:t> w/ Im7AA: </a:t>
            </a:r>
            <a:r>
              <a:rPr lang="en-US" altLang="zh-CN" sz="1600" dirty="0" smtClean="0">
                <a:solidFill>
                  <a:schemeClr val="tx2">
                    <a:lumMod val="75000"/>
                  </a:schemeClr>
                </a:solidFill>
              </a:rPr>
              <a:t>+</a:t>
            </a:r>
            <a:r>
              <a:rPr lang="en-US" sz="1600" dirty="0" smtClean="0">
                <a:solidFill>
                  <a:schemeClr val="tx2">
                    <a:lumMod val="75000"/>
                  </a:schemeClr>
                </a:solidFill>
              </a:rPr>
              <a:t> (stickier)</a:t>
            </a:r>
          </a:p>
          <a:p>
            <a:r>
              <a:rPr lang="en-US" sz="1600" dirty="0" smtClean="0">
                <a:solidFill>
                  <a:schemeClr val="tx2">
                    <a:lumMod val="75000"/>
                  </a:schemeClr>
                </a:solidFill>
              </a:rPr>
              <a:t>Flexibility: +++</a:t>
            </a:r>
          </a:p>
          <a:p>
            <a:r>
              <a:rPr lang="en-US" sz="1600" dirty="0" smtClean="0">
                <a:solidFill>
                  <a:schemeClr val="tx2">
                    <a:lumMod val="75000"/>
                  </a:schemeClr>
                </a:solidFill>
              </a:rPr>
              <a:t>P disrupts Spy structure and function</a:t>
            </a:r>
          </a:p>
          <a:p>
            <a:r>
              <a:rPr lang="en-US" sz="1600" dirty="0" smtClean="0">
                <a:solidFill>
                  <a:schemeClr val="tx2">
                    <a:lumMod val="75000"/>
                  </a:schemeClr>
                </a:solidFill>
              </a:rPr>
              <a:t>M is present in evolution</a:t>
            </a:r>
          </a:p>
        </p:txBody>
      </p:sp>
      <p:sp>
        <p:nvSpPr>
          <p:cNvPr id="8" name="TextBox 7"/>
          <p:cNvSpPr txBox="1"/>
          <p:nvPr/>
        </p:nvSpPr>
        <p:spPr>
          <a:xfrm>
            <a:off x="295835" y="3673856"/>
            <a:ext cx="4343400" cy="1569660"/>
          </a:xfrm>
          <a:prstGeom prst="rect">
            <a:avLst/>
          </a:prstGeom>
          <a:noFill/>
        </p:spPr>
        <p:txBody>
          <a:bodyPr wrap="square" rtlCol="0">
            <a:spAutoFit/>
          </a:bodyPr>
          <a:lstStyle/>
          <a:p>
            <a:r>
              <a:rPr lang="en-US" sz="1600" dirty="0" err="1" smtClean="0">
                <a:solidFill>
                  <a:srgbClr val="C00000"/>
                </a:solidFill>
              </a:rPr>
              <a:t>PenV</a:t>
            </a:r>
            <a:r>
              <a:rPr lang="en-US" sz="1600" dirty="0" smtClean="0">
                <a:solidFill>
                  <a:srgbClr val="C00000"/>
                </a:solidFill>
              </a:rPr>
              <a:t> resistance: </a:t>
            </a:r>
            <a:r>
              <a:rPr lang="en-US" altLang="zh-CN" sz="1600" dirty="0" smtClean="0">
                <a:solidFill>
                  <a:srgbClr val="C00000"/>
                </a:solidFill>
              </a:rPr>
              <a:t>++</a:t>
            </a:r>
            <a:endParaRPr lang="en-US" sz="1600" dirty="0" smtClean="0">
              <a:solidFill>
                <a:srgbClr val="C00000"/>
              </a:solidFill>
            </a:endParaRPr>
          </a:p>
          <a:p>
            <a:r>
              <a:rPr lang="en-US" sz="1600" dirty="0" smtClean="0">
                <a:solidFill>
                  <a:srgbClr val="C00000"/>
                </a:solidFill>
              </a:rPr>
              <a:t>Tannin resistance:++</a:t>
            </a:r>
          </a:p>
          <a:p>
            <a:r>
              <a:rPr lang="en-US" sz="1600" dirty="0" smtClean="0">
                <a:solidFill>
                  <a:srgbClr val="C00000"/>
                </a:solidFill>
              </a:rPr>
              <a:t>Chaperone activity:++</a:t>
            </a:r>
          </a:p>
          <a:p>
            <a:r>
              <a:rPr lang="en-US" sz="1600" dirty="0" err="1" smtClean="0">
                <a:solidFill>
                  <a:srgbClr val="C00000"/>
                </a:solidFill>
              </a:rPr>
              <a:t>Kd</a:t>
            </a:r>
            <a:r>
              <a:rPr lang="en-US" sz="1600" dirty="0" smtClean="0">
                <a:solidFill>
                  <a:srgbClr val="C00000"/>
                </a:solidFill>
              </a:rPr>
              <a:t> w/ Im7AA: ++</a:t>
            </a:r>
          </a:p>
          <a:p>
            <a:r>
              <a:rPr lang="en-US" sz="1600" dirty="0" smtClean="0">
                <a:solidFill>
                  <a:srgbClr val="C00000"/>
                </a:solidFill>
              </a:rPr>
              <a:t>Flexibility: ++</a:t>
            </a:r>
          </a:p>
          <a:p>
            <a:r>
              <a:rPr lang="en-US" sz="1600" dirty="0" err="1" smtClean="0">
                <a:solidFill>
                  <a:srgbClr val="C00000"/>
                </a:solidFill>
              </a:rPr>
              <a:t>Codon</a:t>
            </a:r>
            <a:r>
              <a:rPr lang="en-US" sz="1600" dirty="0" smtClean="0">
                <a:solidFill>
                  <a:srgbClr val="C00000"/>
                </a:solidFill>
              </a:rPr>
              <a:t> limitation: not present in evolution</a:t>
            </a:r>
          </a:p>
        </p:txBody>
      </p:sp>
      <p:sp>
        <p:nvSpPr>
          <p:cNvPr id="9" name="TextBox 8"/>
          <p:cNvSpPr txBox="1"/>
          <p:nvPr/>
        </p:nvSpPr>
        <p:spPr>
          <a:xfrm>
            <a:off x="304800" y="914400"/>
            <a:ext cx="4572000" cy="923330"/>
          </a:xfrm>
          <a:prstGeom prst="rect">
            <a:avLst/>
          </a:prstGeom>
          <a:noFill/>
        </p:spPr>
        <p:txBody>
          <a:bodyPr wrap="square" rtlCol="0">
            <a:spAutoFit/>
          </a:bodyPr>
          <a:lstStyle/>
          <a:p>
            <a:r>
              <a:rPr lang="en-US" dirty="0" smtClean="0"/>
              <a:t>Increase the hydrophobicity by introducing in hydrophobic residues will increase the activity of Spy</a:t>
            </a:r>
            <a:r>
              <a:rPr lang="en-US" dirty="0" smtClean="0">
                <a:sym typeface="Wingdings" pitchFamily="2" charset="2"/>
              </a:rPr>
              <a:t> </a:t>
            </a:r>
            <a:r>
              <a:rPr lang="en-US" u="sng" dirty="0" smtClean="0">
                <a:sym typeface="Wingdings" pitchFamily="2" charset="2"/>
              </a:rPr>
              <a:t>Super-sticky Spy</a:t>
            </a:r>
            <a:endParaRPr lang="en-US" u="sng" dirty="0"/>
          </a:p>
        </p:txBody>
      </p:sp>
      <p:sp>
        <p:nvSpPr>
          <p:cNvPr id="10" name="Rectangle 9"/>
          <p:cNvSpPr/>
          <p:nvPr/>
        </p:nvSpPr>
        <p:spPr>
          <a:xfrm>
            <a:off x="228600" y="5257800"/>
            <a:ext cx="4876800" cy="13716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solidFill>
                  <a:schemeClr val="tx1"/>
                </a:solidFill>
              </a:rPr>
              <a:t>Charged substitutions at Q100</a:t>
            </a:r>
          </a:p>
          <a:p>
            <a:pPr algn="ctr"/>
            <a:r>
              <a:rPr lang="en-US" sz="2000" u="sng" dirty="0" smtClean="0">
                <a:solidFill>
                  <a:schemeClr val="tx1"/>
                </a:solidFill>
              </a:rPr>
              <a:t>D</a:t>
            </a:r>
            <a:r>
              <a:rPr lang="en-US" sz="2000" dirty="0" smtClean="0">
                <a:solidFill>
                  <a:schemeClr val="tx1"/>
                </a:solidFill>
              </a:rPr>
              <a:t>, E, </a:t>
            </a:r>
            <a:r>
              <a:rPr lang="en-US" sz="2000" u="sng" dirty="0" smtClean="0">
                <a:solidFill>
                  <a:schemeClr val="tx1"/>
                </a:solidFill>
              </a:rPr>
              <a:t>K</a:t>
            </a:r>
            <a:r>
              <a:rPr lang="en-US" sz="2000" dirty="0" smtClean="0">
                <a:solidFill>
                  <a:schemeClr val="tx1"/>
                </a:solidFill>
              </a:rPr>
              <a:t>, </a:t>
            </a:r>
            <a:r>
              <a:rPr lang="en-US" sz="2000" u="sng" dirty="0" smtClean="0">
                <a:solidFill>
                  <a:schemeClr val="tx1"/>
                </a:solidFill>
              </a:rPr>
              <a:t>R</a:t>
            </a:r>
            <a:r>
              <a:rPr lang="en-US" sz="2000" dirty="0" smtClean="0">
                <a:solidFill>
                  <a:schemeClr val="tx1"/>
                </a:solidFill>
              </a:rPr>
              <a:t>, </a:t>
            </a:r>
            <a:r>
              <a:rPr lang="en-US" sz="2000" u="sng" dirty="0" smtClean="0">
                <a:solidFill>
                  <a:schemeClr val="tx1"/>
                </a:solidFill>
              </a:rPr>
              <a:t>H</a:t>
            </a:r>
            <a:endParaRPr lang="en-US" sz="2000" u="sng" dirty="0">
              <a:solidFill>
                <a:schemeClr val="tx1"/>
              </a:solidFill>
            </a:endParaRPr>
          </a:p>
        </p:txBody>
      </p:sp>
      <p:sp>
        <p:nvSpPr>
          <p:cNvPr id="11" name="TextBox 10"/>
          <p:cNvSpPr txBox="1"/>
          <p:nvPr/>
        </p:nvSpPr>
        <p:spPr>
          <a:xfrm>
            <a:off x="5181600" y="5103674"/>
            <a:ext cx="3962400" cy="1815882"/>
          </a:xfrm>
          <a:prstGeom prst="rect">
            <a:avLst/>
          </a:prstGeom>
          <a:noFill/>
        </p:spPr>
        <p:txBody>
          <a:bodyPr wrap="square" rtlCol="0">
            <a:spAutoFit/>
          </a:bodyPr>
          <a:lstStyle/>
          <a:p>
            <a:r>
              <a:rPr lang="en-US" sz="1600" dirty="0" err="1" smtClean="0">
                <a:solidFill>
                  <a:schemeClr val="accent3">
                    <a:lumMod val="50000"/>
                  </a:schemeClr>
                </a:solidFill>
              </a:rPr>
              <a:t>PenV</a:t>
            </a:r>
            <a:r>
              <a:rPr lang="en-US" sz="1600" dirty="0" smtClean="0">
                <a:solidFill>
                  <a:schemeClr val="accent3">
                    <a:lumMod val="50000"/>
                  </a:schemeClr>
                </a:solidFill>
              </a:rPr>
              <a:t> resistance: +</a:t>
            </a:r>
          </a:p>
          <a:p>
            <a:r>
              <a:rPr lang="en-US" sz="1600" dirty="0" smtClean="0">
                <a:solidFill>
                  <a:schemeClr val="accent3">
                    <a:lumMod val="50000"/>
                  </a:schemeClr>
                </a:solidFill>
              </a:rPr>
              <a:t>Tannin resistance: +</a:t>
            </a:r>
          </a:p>
          <a:p>
            <a:r>
              <a:rPr lang="en-US" sz="1600" dirty="0" smtClean="0">
                <a:solidFill>
                  <a:schemeClr val="accent3">
                    <a:lumMod val="50000"/>
                  </a:schemeClr>
                </a:solidFill>
              </a:rPr>
              <a:t>Chaperone activity:+</a:t>
            </a:r>
          </a:p>
          <a:p>
            <a:r>
              <a:rPr lang="en-US" sz="1600" dirty="0" err="1" smtClean="0">
                <a:solidFill>
                  <a:schemeClr val="accent3">
                    <a:lumMod val="50000"/>
                  </a:schemeClr>
                </a:solidFill>
              </a:rPr>
              <a:t>Kd</a:t>
            </a:r>
            <a:r>
              <a:rPr lang="en-US" sz="1600" dirty="0" smtClean="0">
                <a:solidFill>
                  <a:schemeClr val="accent3">
                    <a:lumMod val="50000"/>
                  </a:schemeClr>
                </a:solidFill>
              </a:rPr>
              <a:t> with Im7AA: +++</a:t>
            </a:r>
          </a:p>
          <a:p>
            <a:r>
              <a:rPr lang="en-US" sz="1600" dirty="0" smtClean="0">
                <a:solidFill>
                  <a:schemeClr val="accent3">
                    <a:lumMod val="50000"/>
                  </a:schemeClr>
                </a:solidFill>
              </a:rPr>
              <a:t>Flexibility: +</a:t>
            </a:r>
          </a:p>
          <a:p>
            <a:r>
              <a:rPr lang="en-US" sz="1600" dirty="0" smtClean="0">
                <a:solidFill>
                  <a:schemeClr val="accent3">
                    <a:lumMod val="50000"/>
                  </a:schemeClr>
                </a:solidFill>
              </a:rPr>
              <a:t>Lose Spy function? No necessary</a:t>
            </a:r>
          </a:p>
          <a:p>
            <a:r>
              <a:rPr lang="en-US" sz="1600" dirty="0" smtClean="0">
                <a:solidFill>
                  <a:schemeClr val="accent3">
                    <a:lumMod val="50000"/>
                  </a:schemeClr>
                </a:solidFill>
              </a:rPr>
              <a:t>K, R, D, H have been present in evolution</a:t>
            </a:r>
          </a:p>
        </p:txBody>
      </p:sp>
      <p:sp>
        <p:nvSpPr>
          <p:cNvPr id="12" name="TextBox 11"/>
          <p:cNvSpPr txBox="1"/>
          <p:nvPr/>
        </p:nvSpPr>
        <p:spPr>
          <a:xfrm>
            <a:off x="4953000" y="53370"/>
            <a:ext cx="2971800" cy="156966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600" dirty="0" smtClean="0"/>
              <a:t>WT</a:t>
            </a:r>
          </a:p>
          <a:p>
            <a:r>
              <a:rPr lang="en-US" sz="1600" dirty="0" err="1" smtClean="0"/>
              <a:t>P</a:t>
            </a:r>
            <a:r>
              <a:rPr lang="en-US" altLang="zh-CN" sz="1600" dirty="0" err="1" smtClean="0"/>
              <a:t>enV</a:t>
            </a:r>
            <a:r>
              <a:rPr lang="en-US" altLang="zh-CN" sz="1600" dirty="0" smtClean="0"/>
              <a:t> resistance: ++</a:t>
            </a:r>
          </a:p>
          <a:p>
            <a:r>
              <a:rPr lang="en-US" sz="1600" dirty="0" smtClean="0"/>
              <a:t>Tannin resistance:++</a:t>
            </a:r>
          </a:p>
          <a:p>
            <a:r>
              <a:rPr lang="en-US" sz="1600" dirty="0" smtClean="0"/>
              <a:t>Chaperone activity:++</a:t>
            </a:r>
          </a:p>
          <a:p>
            <a:r>
              <a:rPr lang="en-US" sz="1600" dirty="0" err="1" smtClean="0"/>
              <a:t>Kd</a:t>
            </a:r>
            <a:r>
              <a:rPr lang="en-US" sz="1600" dirty="0" smtClean="0"/>
              <a:t>: ++</a:t>
            </a:r>
          </a:p>
          <a:p>
            <a:r>
              <a:rPr lang="en-US" sz="1600" dirty="0" smtClean="0"/>
              <a:t>Flexibility:++</a:t>
            </a:r>
          </a:p>
        </p:txBody>
      </p:sp>
      <p:sp>
        <p:nvSpPr>
          <p:cNvPr id="3" name="TextBox 2"/>
          <p:cNvSpPr txBox="1"/>
          <p:nvPr/>
        </p:nvSpPr>
        <p:spPr>
          <a:xfrm>
            <a:off x="7086600" y="5438418"/>
            <a:ext cx="2133600" cy="369332"/>
          </a:xfrm>
          <a:prstGeom prst="rect">
            <a:avLst/>
          </a:prstGeom>
          <a:noFill/>
        </p:spPr>
        <p:txBody>
          <a:bodyPr wrap="square" rtlCol="0">
            <a:spAutoFit/>
          </a:bodyPr>
          <a:lstStyle/>
          <a:p>
            <a:r>
              <a:rPr lang="en-US" dirty="0" smtClean="0">
                <a:solidFill>
                  <a:srgbClr val="FF0000"/>
                </a:solidFill>
              </a:rPr>
              <a:t>? Hard to predict</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altLang="zh-CN" sz="4000" smtClean="0"/>
              <a:t>Screen for Spy mutants: better “folder” of Im7L53AI54A</a:t>
            </a:r>
          </a:p>
        </p:txBody>
      </p:sp>
      <p:grpSp>
        <p:nvGrpSpPr>
          <p:cNvPr id="16386" name="Group 27"/>
          <p:cNvGrpSpPr>
            <a:grpSpLocks/>
          </p:cNvGrpSpPr>
          <p:nvPr/>
        </p:nvGrpSpPr>
        <p:grpSpPr bwMode="auto">
          <a:xfrm>
            <a:off x="228600" y="1438275"/>
            <a:ext cx="7620000" cy="3667125"/>
            <a:chOff x="609600" y="4114800"/>
            <a:chExt cx="6324600" cy="2588559"/>
          </a:xfrm>
        </p:grpSpPr>
        <p:pic>
          <p:nvPicPr>
            <p:cNvPr id="16391" name="Picture 8" descr="An external file that holds a picture, illustration, etc.&#10;Object name is nihms-166315-f0001.jpg Object name is nihms-166315-f0001.jpg"/>
            <p:cNvPicPr>
              <a:picLocks noChangeAspect="1" noChangeArrowheads="1"/>
            </p:cNvPicPr>
            <p:nvPr/>
          </p:nvPicPr>
          <p:blipFill>
            <a:blip r:embed="rId3" cstate="print"/>
            <a:srcRect l="-3796" t="64166" r="60759" b="-5"/>
            <a:stretch>
              <a:fillRect/>
            </a:stretch>
          </p:blipFill>
          <p:spPr bwMode="auto">
            <a:xfrm>
              <a:off x="5410200" y="5562600"/>
              <a:ext cx="1447800" cy="1107141"/>
            </a:xfrm>
            <a:prstGeom prst="rect">
              <a:avLst/>
            </a:prstGeom>
            <a:noFill/>
            <a:ln w="9525">
              <a:noFill/>
              <a:miter lim="800000"/>
              <a:headEnd/>
              <a:tailEnd/>
            </a:ln>
          </p:spPr>
        </p:pic>
        <p:pic>
          <p:nvPicPr>
            <p:cNvPr id="16392" name="Picture 8" descr="An external file that holds a picture, illustration, etc.&#10;Object name is nihms-166315-f0001.jpg Object name is nihms-166315-f0001.jpg"/>
            <p:cNvPicPr>
              <a:picLocks noChangeAspect="1" noChangeArrowheads="1"/>
            </p:cNvPicPr>
            <p:nvPr/>
          </p:nvPicPr>
          <p:blipFill>
            <a:blip r:embed="rId3" cstate="print"/>
            <a:srcRect l="54430" t="11789" b="46860"/>
            <a:stretch>
              <a:fillRect/>
            </a:stretch>
          </p:blipFill>
          <p:spPr bwMode="auto">
            <a:xfrm>
              <a:off x="1524000" y="4572000"/>
              <a:ext cx="2226833" cy="1855694"/>
            </a:xfrm>
            <a:prstGeom prst="rect">
              <a:avLst/>
            </a:prstGeom>
            <a:noFill/>
            <a:ln w="9525">
              <a:noFill/>
              <a:miter lim="800000"/>
              <a:headEnd/>
              <a:tailEnd/>
            </a:ln>
          </p:spPr>
        </p:pic>
        <p:grpSp>
          <p:nvGrpSpPr>
            <p:cNvPr id="16393" name="Group 17"/>
            <p:cNvGrpSpPr>
              <a:grpSpLocks/>
            </p:cNvGrpSpPr>
            <p:nvPr/>
          </p:nvGrpSpPr>
          <p:grpSpPr bwMode="auto">
            <a:xfrm>
              <a:off x="609600" y="4114800"/>
              <a:ext cx="4419600" cy="381000"/>
              <a:chOff x="685800" y="1219200"/>
              <a:chExt cx="4223110" cy="190500"/>
            </a:xfrm>
          </p:grpSpPr>
          <p:pic>
            <p:nvPicPr>
              <p:cNvPr id="16400" name="Picture 8" descr="An external file that holds a picture, illustration, etc.&#10;Object name is nihms-166315-f0001.jpg Object name is nihms-166315-f0001.jpg"/>
              <p:cNvPicPr>
                <a:picLocks noChangeAspect="1" noChangeArrowheads="1"/>
              </p:cNvPicPr>
              <p:nvPr/>
            </p:nvPicPr>
            <p:blipFill>
              <a:blip r:embed="rId3" cstate="print"/>
              <a:srcRect b="92142"/>
              <a:stretch>
                <a:fillRect/>
              </a:stretch>
            </p:blipFill>
            <p:spPr bwMode="auto">
              <a:xfrm>
                <a:off x="685800" y="1219200"/>
                <a:ext cx="4223110" cy="190500"/>
              </a:xfrm>
              <a:prstGeom prst="rect">
                <a:avLst/>
              </a:prstGeom>
              <a:noFill/>
              <a:ln w="9525">
                <a:noFill/>
                <a:miter lim="800000"/>
                <a:headEnd/>
                <a:tailEnd/>
              </a:ln>
            </p:spPr>
          </p:pic>
          <p:sp>
            <p:nvSpPr>
              <p:cNvPr id="16401" name="TextBox 16"/>
              <p:cNvSpPr txBox="1">
                <a:spLocks noChangeArrowheads="1"/>
              </p:cNvSpPr>
              <p:nvPr/>
            </p:nvSpPr>
            <p:spPr bwMode="auto">
              <a:xfrm>
                <a:off x="2287669" y="1256184"/>
                <a:ext cx="815497" cy="81470"/>
              </a:xfrm>
              <a:prstGeom prst="rect">
                <a:avLst/>
              </a:prstGeom>
              <a:solidFill>
                <a:srgbClr val="FF0000"/>
              </a:solidFill>
              <a:ln w="9525">
                <a:solidFill>
                  <a:schemeClr val="tx1"/>
                </a:solidFill>
                <a:miter lim="800000"/>
                <a:headEnd/>
                <a:tailEnd/>
              </a:ln>
            </p:spPr>
            <p:txBody>
              <a:bodyPr>
                <a:spAutoFit/>
              </a:bodyPr>
              <a:lstStyle/>
              <a:p>
                <a:r>
                  <a:rPr lang="en-US" altLang="zh-CN" sz="900" b="1">
                    <a:solidFill>
                      <a:schemeClr val="bg1"/>
                    </a:solidFill>
                    <a:latin typeface="Calibri" pitchFamily="34" charset="0"/>
                    <a:cs typeface="Arial" charset="0"/>
                  </a:rPr>
                  <a:t>Im7L53AI54A</a:t>
                </a:r>
              </a:p>
            </p:txBody>
          </p:sp>
        </p:grpSp>
        <p:pic>
          <p:nvPicPr>
            <p:cNvPr id="16394" name="Picture 2" descr="spy dimer.png"/>
            <p:cNvPicPr>
              <a:picLocks noChangeAspect="1"/>
            </p:cNvPicPr>
            <p:nvPr/>
          </p:nvPicPr>
          <p:blipFill>
            <a:blip r:embed="rId4" cstate="print"/>
            <a:srcRect l="23750" r="26250"/>
            <a:stretch>
              <a:fillRect/>
            </a:stretch>
          </p:blipFill>
          <p:spPr bwMode="auto">
            <a:xfrm>
              <a:off x="4088130" y="4545106"/>
              <a:ext cx="685800" cy="1028700"/>
            </a:xfrm>
            <a:prstGeom prst="rect">
              <a:avLst/>
            </a:prstGeom>
            <a:noFill/>
            <a:ln w="9525">
              <a:noFill/>
              <a:miter lim="800000"/>
              <a:headEnd/>
              <a:tailEnd/>
            </a:ln>
          </p:spPr>
        </p:pic>
        <p:sp>
          <p:nvSpPr>
            <p:cNvPr id="16395" name="TextBox 21"/>
            <p:cNvSpPr txBox="1">
              <a:spLocks noChangeArrowheads="1"/>
            </p:cNvSpPr>
            <p:nvPr/>
          </p:nvSpPr>
          <p:spPr bwMode="auto">
            <a:xfrm>
              <a:off x="4088130" y="4921624"/>
              <a:ext cx="1143000" cy="325881"/>
            </a:xfrm>
            <a:prstGeom prst="rect">
              <a:avLst/>
            </a:prstGeom>
            <a:noFill/>
            <a:ln w="9525">
              <a:noFill/>
              <a:miter lim="800000"/>
              <a:headEnd/>
              <a:tailEnd/>
            </a:ln>
          </p:spPr>
          <p:txBody>
            <a:bodyPr>
              <a:spAutoFit/>
            </a:bodyPr>
            <a:lstStyle/>
            <a:p>
              <a:r>
                <a:rPr lang="en-US" altLang="zh-CN" sz="2400" b="1">
                  <a:latin typeface="Calibri" pitchFamily="34" charset="0"/>
                  <a:cs typeface="Arial" charset="0"/>
                </a:rPr>
                <a:t>WT Spy</a:t>
              </a:r>
            </a:p>
          </p:txBody>
        </p:sp>
        <p:pic>
          <p:nvPicPr>
            <p:cNvPr id="16396" name="Picture 2" descr="spy dimer.png"/>
            <p:cNvPicPr>
              <a:picLocks noChangeAspect="1"/>
            </p:cNvPicPr>
            <p:nvPr/>
          </p:nvPicPr>
          <p:blipFill>
            <a:blip r:embed="rId4" cstate="print"/>
            <a:srcRect l="23750" r="26250"/>
            <a:stretch>
              <a:fillRect/>
            </a:stretch>
          </p:blipFill>
          <p:spPr bwMode="auto">
            <a:xfrm>
              <a:off x="4151376" y="5674659"/>
              <a:ext cx="685800" cy="1028700"/>
            </a:xfrm>
            <a:prstGeom prst="rect">
              <a:avLst/>
            </a:prstGeom>
            <a:noFill/>
            <a:ln w="9525">
              <a:noFill/>
              <a:miter lim="800000"/>
              <a:headEnd/>
              <a:tailEnd/>
            </a:ln>
          </p:spPr>
        </p:pic>
        <p:cxnSp>
          <p:nvCxnSpPr>
            <p:cNvPr id="12" name="Straight Arrow Connector 11"/>
            <p:cNvCxnSpPr/>
            <p:nvPr/>
          </p:nvCxnSpPr>
          <p:spPr>
            <a:xfrm>
              <a:off x="3835146" y="5567082"/>
              <a:ext cx="1517904" cy="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6398" name="TextBox 24"/>
            <p:cNvSpPr txBox="1">
              <a:spLocks noChangeArrowheads="1"/>
            </p:cNvSpPr>
            <p:nvPr/>
          </p:nvSpPr>
          <p:spPr bwMode="auto">
            <a:xfrm>
              <a:off x="3898392" y="5943600"/>
              <a:ext cx="1828800" cy="325881"/>
            </a:xfrm>
            <a:prstGeom prst="rect">
              <a:avLst/>
            </a:prstGeom>
            <a:noFill/>
            <a:ln w="9525">
              <a:noFill/>
              <a:miter lim="800000"/>
              <a:headEnd/>
              <a:tailEnd/>
            </a:ln>
          </p:spPr>
          <p:txBody>
            <a:bodyPr>
              <a:spAutoFit/>
            </a:bodyPr>
            <a:lstStyle/>
            <a:p>
              <a:r>
                <a:rPr lang="en-US" altLang="zh-CN" sz="2400" b="1">
                  <a:latin typeface="Calibri" pitchFamily="34" charset="0"/>
                  <a:cs typeface="Arial" charset="0"/>
                </a:rPr>
                <a:t>Mutated Spy</a:t>
              </a:r>
            </a:p>
          </p:txBody>
        </p:sp>
        <p:pic>
          <p:nvPicPr>
            <p:cNvPr id="16399" name="Picture 8" descr="An external file that holds a picture, illustration, etc.&#10;Object name is nihms-166315-f0001.jpg Object name is nihms-166315-f0001.jpg"/>
            <p:cNvPicPr>
              <a:picLocks noChangeAspect="1" noChangeArrowheads="1"/>
            </p:cNvPicPr>
            <p:nvPr/>
          </p:nvPicPr>
          <p:blipFill>
            <a:blip r:embed="rId3" cstate="print"/>
            <a:srcRect l="43037" t="64166" b="-5"/>
            <a:stretch>
              <a:fillRect/>
            </a:stretch>
          </p:blipFill>
          <p:spPr bwMode="auto">
            <a:xfrm>
              <a:off x="5334000" y="4572001"/>
              <a:ext cx="1600200" cy="924560"/>
            </a:xfrm>
            <a:prstGeom prst="rect">
              <a:avLst/>
            </a:prstGeom>
            <a:noFill/>
            <a:ln w="9525">
              <a:noFill/>
              <a:miter lim="800000"/>
              <a:headEnd/>
              <a:tailEnd/>
            </a:ln>
          </p:spPr>
        </p:pic>
      </p:grpSp>
      <p:sp>
        <p:nvSpPr>
          <p:cNvPr id="16387" name="TextBox 28"/>
          <p:cNvSpPr txBox="1">
            <a:spLocks noChangeArrowheads="1"/>
          </p:cNvSpPr>
          <p:nvPr/>
        </p:nvSpPr>
        <p:spPr bwMode="auto">
          <a:xfrm>
            <a:off x="2819400" y="4078288"/>
            <a:ext cx="1295400" cy="646112"/>
          </a:xfrm>
          <a:prstGeom prst="rect">
            <a:avLst/>
          </a:prstGeom>
          <a:solidFill>
            <a:schemeClr val="bg1"/>
          </a:solidFill>
          <a:ln w="9525">
            <a:noFill/>
            <a:miter lim="800000"/>
            <a:headEnd/>
            <a:tailEnd/>
          </a:ln>
        </p:spPr>
        <p:txBody>
          <a:bodyPr>
            <a:spAutoFit/>
          </a:bodyPr>
          <a:lstStyle/>
          <a:p>
            <a:r>
              <a:rPr lang="en-US" altLang="zh-CN" sz="1200" b="1">
                <a:solidFill>
                  <a:srgbClr val="FF0000"/>
                </a:solidFill>
                <a:latin typeface="Calibri" pitchFamily="34" charset="0"/>
                <a:cs typeface="Arial" charset="0"/>
              </a:rPr>
              <a:t>Unfolded or unstable Im7L53AI54A </a:t>
            </a:r>
          </a:p>
        </p:txBody>
      </p:sp>
      <p:sp>
        <p:nvSpPr>
          <p:cNvPr id="16388" name="TextBox 34"/>
          <p:cNvSpPr txBox="1">
            <a:spLocks noChangeArrowheads="1"/>
          </p:cNvSpPr>
          <p:nvPr/>
        </p:nvSpPr>
        <p:spPr bwMode="auto">
          <a:xfrm>
            <a:off x="2743200" y="4953000"/>
            <a:ext cx="4572000" cy="400050"/>
          </a:xfrm>
          <a:prstGeom prst="rect">
            <a:avLst/>
          </a:prstGeom>
          <a:noFill/>
          <a:ln w="9525">
            <a:noFill/>
            <a:miter lim="800000"/>
            <a:headEnd/>
            <a:tailEnd/>
          </a:ln>
        </p:spPr>
        <p:txBody>
          <a:bodyPr>
            <a:spAutoFit/>
          </a:bodyPr>
          <a:lstStyle/>
          <a:p>
            <a:r>
              <a:rPr lang="en-US" altLang="zh-CN" sz="2000" b="1">
                <a:latin typeface="Calibri" pitchFamily="34" charset="0"/>
                <a:cs typeface="Arial" charset="0"/>
              </a:rPr>
              <a:t>Pen V 3000/4000 ug/ml, 0.1mM IPTG</a:t>
            </a:r>
          </a:p>
        </p:txBody>
      </p:sp>
      <p:sp>
        <p:nvSpPr>
          <p:cNvPr id="16389" name="Rectangle 4"/>
          <p:cNvSpPr>
            <a:spLocks/>
          </p:cNvSpPr>
          <p:nvPr/>
        </p:nvSpPr>
        <p:spPr bwMode="auto">
          <a:xfrm>
            <a:off x="381000" y="5410200"/>
            <a:ext cx="8610600" cy="1295400"/>
          </a:xfrm>
          <a:prstGeom prst="rect">
            <a:avLst/>
          </a:prstGeom>
          <a:noFill/>
          <a:ln w="9525">
            <a:noFill/>
            <a:miter lim="800000"/>
            <a:headEnd/>
            <a:tailEnd/>
          </a:ln>
        </p:spPr>
        <p:txBody>
          <a:bodyPr/>
          <a:lstStyle/>
          <a:p>
            <a:pPr marL="342900" indent="-342900">
              <a:lnSpc>
                <a:spcPct val="80000"/>
              </a:lnSpc>
              <a:spcBef>
                <a:spcPct val="20000"/>
              </a:spcBef>
              <a:buFont typeface="Arial" charset="0"/>
              <a:buChar char="•"/>
            </a:pPr>
            <a:r>
              <a:rPr lang="en-US" altLang="zh-CN" sz="2800">
                <a:latin typeface="Calibri" pitchFamily="34" charset="0"/>
                <a:cs typeface="Arial" charset="0"/>
              </a:rPr>
              <a:t>Random mutagenesis library of Spy</a:t>
            </a:r>
          </a:p>
          <a:p>
            <a:pPr marL="342900" indent="-342900">
              <a:lnSpc>
                <a:spcPct val="80000"/>
              </a:lnSpc>
              <a:spcBef>
                <a:spcPct val="20000"/>
              </a:spcBef>
              <a:buFont typeface="Arial" charset="0"/>
              <a:buChar char="•"/>
            </a:pPr>
            <a:r>
              <a:rPr lang="en-US" altLang="zh-CN" sz="2800">
                <a:latin typeface="Calibri" pitchFamily="34" charset="0"/>
                <a:cs typeface="Arial" charset="0"/>
              </a:rPr>
              <a:t>Better stabilize Im7L53AI54A </a:t>
            </a:r>
            <a:r>
              <a:rPr lang="en-US" altLang="zh-CN" sz="2800">
                <a:latin typeface="Calibri" pitchFamily="34" charset="0"/>
                <a:cs typeface="Arial" charset="0"/>
                <a:sym typeface="Wingdings" pitchFamily="2" charset="2"/>
              </a:rPr>
              <a:t> More b-Lac Higher PenV resistance</a:t>
            </a:r>
          </a:p>
        </p:txBody>
      </p:sp>
      <p:pic>
        <p:nvPicPr>
          <p:cNvPr id="2050" name="Picture 2" descr="C:\Users\lilywang\Desktop\SuperSpy_2.tif"/>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786688" y="3587750"/>
            <a:ext cx="914400" cy="1371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itle 1"/>
          <p:cNvSpPr>
            <a:spLocks noGrp="1"/>
          </p:cNvSpPr>
          <p:nvPr>
            <p:ph type="title"/>
          </p:nvPr>
        </p:nvSpPr>
        <p:spPr/>
        <p:txBody>
          <a:bodyPr/>
          <a:lstStyle/>
          <a:p>
            <a:r>
              <a:rPr lang="en-US" altLang="zh-CN" smtClean="0"/>
              <a:t>Selected candidates</a:t>
            </a:r>
          </a:p>
        </p:txBody>
      </p:sp>
      <p:pic>
        <p:nvPicPr>
          <p:cNvPr id="54274" name="Picture 4" descr="Z:\Lili Wang\Scanner\3-29 10^-4 PenV5000,4000,3000  G1.jpg"/>
          <p:cNvPicPr>
            <a:picLocks noChangeAspect="1" noChangeArrowheads="1"/>
          </p:cNvPicPr>
          <p:nvPr/>
        </p:nvPicPr>
        <p:blipFill>
          <a:blip r:embed="rId3" cstate="print"/>
          <a:srcRect l="25490" t="33649" r="8881" b="33176"/>
          <a:stretch>
            <a:fillRect/>
          </a:stretch>
        </p:blipFill>
        <p:spPr bwMode="auto">
          <a:xfrm>
            <a:off x="304800" y="2286000"/>
            <a:ext cx="4495800" cy="2743200"/>
          </a:xfrm>
          <a:prstGeom prst="rect">
            <a:avLst/>
          </a:prstGeom>
          <a:noFill/>
          <a:ln w="9525">
            <a:noFill/>
            <a:miter lim="800000"/>
            <a:headEnd/>
            <a:tailEnd/>
          </a:ln>
        </p:spPr>
      </p:pic>
      <p:pic>
        <p:nvPicPr>
          <p:cNvPr id="54275" name="Picture 5" descr="Z:\Lili Wang\Scanner\3-29 10^-4 PenV5000,4000,3000 G2.jpg"/>
          <p:cNvPicPr>
            <a:picLocks noChangeAspect="1" noChangeArrowheads="1"/>
          </p:cNvPicPr>
          <p:nvPr/>
        </p:nvPicPr>
        <p:blipFill>
          <a:blip r:embed="rId4" cstate="print"/>
          <a:srcRect l="16121" t="33498" r="21457" b="33250"/>
          <a:stretch>
            <a:fillRect/>
          </a:stretch>
        </p:blipFill>
        <p:spPr bwMode="auto">
          <a:xfrm>
            <a:off x="4648200" y="2293938"/>
            <a:ext cx="4267200" cy="27273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1"/>
          <p:cNvSpPr>
            <a:spLocks noGrp="1"/>
          </p:cNvSpPr>
          <p:nvPr>
            <p:ph type="title"/>
          </p:nvPr>
        </p:nvSpPr>
        <p:spPr/>
        <p:txBody>
          <a:bodyPr/>
          <a:lstStyle/>
          <a:p>
            <a:r>
              <a:rPr lang="en-US" altLang="zh-CN" smtClean="0"/>
              <a:t>Some remarkable candidates</a:t>
            </a:r>
          </a:p>
        </p:txBody>
      </p:sp>
      <p:pic>
        <p:nvPicPr>
          <p:cNvPr id="55298" name="Picture 3" descr="Z:\Lili Wang\Scanner\3-29 10^-5 PenV5000,4000,3000 G2.jpg"/>
          <p:cNvPicPr>
            <a:picLocks noChangeAspect="1" noChangeArrowheads="1"/>
          </p:cNvPicPr>
          <p:nvPr/>
        </p:nvPicPr>
        <p:blipFill>
          <a:blip r:embed="rId3" cstate="print"/>
          <a:srcRect l="21585" t="67664" r="15718"/>
          <a:stretch>
            <a:fillRect/>
          </a:stretch>
        </p:blipFill>
        <p:spPr bwMode="auto">
          <a:xfrm>
            <a:off x="4419600" y="2424113"/>
            <a:ext cx="4343400" cy="2879725"/>
          </a:xfrm>
          <a:prstGeom prst="rect">
            <a:avLst/>
          </a:prstGeom>
          <a:noFill/>
          <a:ln w="9525">
            <a:noFill/>
            <a:miter lim="800000"/>
            <a:headEnd/>
            <a:tailEnd/>
          </a:ln>
        </p:spPr>
      </p:pic>
      <p:pic>
        <p:nvPicPr>
          <p:cNvPr id="55299" name="Picture 4" descr="Z:\Lili Wang\Scanner\3-29 10^-5 PenV5000,4000,3000 G10.jpg"/>
          <p:cNvPicPr>
            <a:picLocks noChangeAspect="1" noChangeArrowheads="1"/>
          </p:cNvPicPr>
          <p:nvPr/>
        </p:nvPicPr>
        <p:blipFill>
          <a:blip r:embed="rId4" cstate="print"/>
          <a:srcRect l="29312" t="67622" r="8595"/>
          <a:stretch>
            <a:fillRect/>
          </a:stretch>
        </p:blipFill>
        <p:spPr bwMode="auto">
          <a:xfrm>
            <a:off x="152400" y="2424113"/>
            <a:ext cx="4267200" cy="2895600"/>
          </a:xfrm>
          <a:prstGeom prst="rect">
            <a:avLst/>
          </a:prstGeom>
          <a:noFill/>
          <a:ln w="9525">
            <a:noFill/>
            <a:miter lim="800000"/>
            <a:headEnd/>
            <a:tailEnd/>
          </a:ln>
        </p:spPr>
      </p:pic>
      <p:sp>
        <p:nvSpPr>
          <p:cNvPr id="6" name="Oval 5"/>
          <p:cNvSpPr/>
          <p:nvPr/>
        </p:nvSpPr>
        <p:spPr>
          <a:xfrm>
            <a:off x="2895600" y="2644775"/>
            <a:ext cx="228600" cy="3048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8" name="Straight Arrow Connector 7"/>
          <p:cNvCxnSpPr>
            <a:stCxn id="6" idx="0"/>
          </p:cNvCxnSpPr>
          <p:nvPr/>
        </p:nvCxnSpPr>
        <p:spPr>
          <a:xfrm flipV="1">
            <a:off x="3009900" y="2262188"/>
            <a:ext cx="0" cy="382587"/>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55302" name="TextBox 9"/>
          <p:cNvSpPr txBox="1">
            <a:spLocks noChangeArrowheads="1"/>
          </p:cNvSpPr>
          <p:nvPr/>
        </p:nvSpPr>
        <p:spPr bwMode="auto">
          <a:xfrm>
            <a:off x="2628900" y="1293813"/>
            <a:ext cx="762000" cy="954087"/>
          </a:xfrm>
          <a:prstGeom prst="rect">
            <a:avLst/>
          </a:prstGeom>
          <a:noFill/>
          <a:ln w="9525">
            <a:noFill/>
            <a:miter lim="800000"/>
            <a:headEnd/>
            <a:tailEnd/>
          </a:ln>
        </p:spPr>
        <p:txBody>
          <a:bodyPr>
            <a:spAutoFit/>
          </a:bodyPr>
          <a:lstStyle/>
          <a:p>
            <a:r>
              <a:rPr lang="fi-FI" altLang="zh-CN" sz="1400">
                <a:solidFill>
                  <a:srgbClr val="7030A0"/>
                </a:solidFill>
                <a:latin typeface="Calibri" pitchFamily="34" charset="0"/>
              </a:rPr>
              <a:t>K</a:t>
            </a:r>
            <a:r>
              <a:rPr lang="en-US" altLang="zh-CN" sz="1400">
                <a:solidFill>
                  <a:srgbClr val="7030A0"/>
                </a:solidFill>
                <a:latin typeface="Calibri" pitchFamily="34" charset="0"/>
              </a:rPr>
              <a:t>1</a:t>
            </a:r>
            <a:r>
              <a:rPr lang="fi-FI" altLang="zh-CN" sz="1400">
                <a:solidFill>
                  <a:srgbClr val="7030A0"/>
                </a:solidFill>
                <a:latin typeface="Calibri" pitchFamily="34" charset="0"/>
              </a:rPr>
              <a:t>30I</a:t>
            </a:r>
          </a:p>
          <a:p>
            <a:r>
              <a:rPr lang="fi-FI" altLang="zh-CN" sz="1400">
                <a:solidFill>
                  <a:srgbClr val="7030A0"/>
                </a:solidFill>
                <a:latin typeface="Calibri" pitchFamily="34" charset="0"/>
              </a:rPr>
              <a:t>K39I</a:t>
            </a:r>
          </a:p>
          <a:p>
            <a:r>
              <a:rPr lang="fi-FI" altLang="zh-CN" sz="1400">
                <a:solidFill>
                  <a:srgbClr val="7030A0"/>
                </a:solidFill>
                <a:latin typeface="Calibri" pitchFamily="34" charset="0"/>
              </a:rPr>
              <a:t>T72A</a:t>
            </a:r>
          </a:p>
          <a:p>
            <a:r>
              <a:rPr lang="fi-FI" altLang="zh-CN" sz="1400">
                <a:solidFill>
                  <a:srgbClr val="FF0000"/>
                </a:solidFill>
                <a:latin typeface="Calibri" pitchFamily="34" charset="0"/>
              </a:rPr>
              <a:t>Q100L</a:t>
            </a:r>
          </a:p>
        </p:txBody>
      </p:sp>
      <p:sp>
        <p:nvSpPr>
          <p:cNvPr id="14" name="Oval 13"/>
          <p:cNvSpPr/>
          <p:nvPr/>
        </p:nvSpPr>
        <p:spPr>
          <a:xfrm>
            <a:off x="2952750" y="4524375"/>
            <a:ext cx="228600" cy="3048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19" name="Straight Arrow Connector 18"/>
          <p:cNvCxnSpPr/>
          <p:nvPr/>
        </p:nvCxnSpPr>
        <p:spPr>
          <a:xfrm>
            <a:off x="3057525" y="4829175"/>
            <a:ext cx="0" cy="733425"/>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55305" name="TextBox 20"/>
          <p:cNvSpPr txBox="1">
            <a:spLocks noChangeArrowheads="1"/>
          </p:cNvSpPr>
          <p:nvPr/>
        </p:nvSpPr>
        <p:spPr bwMode="auto">
          <a:xfrm>
            <a:off x="2720975" y="5546725"/>
            <a:ext cx="762000" cy="523875"/>
          </a:xfrm>
          <a:prstGeom prst="rect">
            <a:avLst/>
          </a:prstGeom>
          <a:noFill/>
          <a:ln w="9525">
            <a:noFill/>
            <a:miter lim="800000"/>
            <a:headEnd/>
            <a:tailEnd/>
          </a:ln>
        </p:spPr>
        <p:txBody>
          <a:bodyPr>
            <a:spAutoFit/>
          </a:bodyPr>
          <a:lstStyle/>
          <a:p>
            <a:r>
              <a:rPr lang="fi-FI" altLang="zh-CN" sz="1400" u="sng">
                <a:solidFill>
                  <a:srgbClr val="7030A0"/>
                </a:solidFill>
                <a:latin typeface="Calibri" pitchFamily="34" charset="0"/>
              </a:rPr>
              <a:t>M46V</a:t>
            </a:r>
          </a:p>
          <a:p>
            <a:r>
              <a:rPr lang="fi-FI" altLang="zh-CN" sz="1400">
                <a:solidFill>
                  <a:srgbClr val="FF0000"/>
                </a:solidFill>
                <a:latin typeface="Calibri" pitchFamily="34" charset="0"/>
              </a:rPr>
              <a:t>Q100L</a:t>
            </a:r>
          </a:p>
        </p:txBody>
      </p:sp>
      <p:sp>
        <p:nvSpPr>
          <p:cNvPr id="25" name="Oval 24"/>
          <p:cNvSpPr/>
          <p:nvPr/>
        </p:nvSpPr>
        <p:spPr>
          <a:xfrm>
            <a:off x="5410200" y="2949575"/>
            <a:ext cx="228600" cy="3048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26" name="Oval 25"/>
          <p:cNvSpPr/>
          <p:nvPr/>
        </p:nvSpPr>
        <p:spPr>
          <a:xfrm>
            <a:off x="6591300" y="2971800"/>
            <a:ext cx="228600" cy="3048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sp>
        <p:nvSpPr>
          <p:cNvPr id="27" name="Oval 26"/>
          <p:cNvSpPr/>
          <p:nvPr/>
        </p:nvSpPr>
        <p:spPr>
          <a:xfrm>
            <a:off x="7772400" y="2963863"/>
            <a:ext cx="228600" cy="3048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31" name="Straight Arrow Connector 30"/>
          <p:cNvCxnSpPr/>
          <p:nvPr/>
        </p:nvCxnSpPr>
        <p:spPr>
          <a:xfrm flipV="1">
            <a:off x="7878763" y="2298700"/>
            <a:ext cx="0" cy="650875"/>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39" name="Oval 38"/>
          <p:cNvSpPr/>
          <p:nvPr/>
        </p:nvSpPr>
        <p:spPr>
          <a:xfrm>
            <a:off x="838200" y="3268663"/>
            <a:ext cx="228600" cy="30480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fontAlgn="auto">
              <a:spcBef>
                <a:spcPts val="0"/>
              </a:spcBef>
              <a:spcAft>
                <a:spcPts val="0"/>
              </a:spcAft>
              <a:defRPr/>
            </a:pPr>
            <a:endParaRPr lang="en-US"/>
          </a:p>
        </p:txBody>
      </p:sp>
      <p:cxnSp>
        <p:nvCxnSpPr>
          <p:cNvPr id="40" name="Straight Arrow Connector 39"/>
          <p:cNvCxnSpPr/>
          <p:nvPr/>
        </p:nvCxnSpPr>
        <p:spPr>
          <a:xfrm flipV="1">
            <a:off x="944563" y="2155825"/>
            <a:ext cx="7937" cy="1120775"/>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55312" name="TextBox 41"/>
          <p:cNvSpPr txBox="1">
            <a:spLocks noChangeArrowheads="1"/>
          </p:cNvSpPr>
          <p:nvPr/>
        </p:nvSpPr>
        <p:spPr bwMode="auto">
          <a:xfrm>
            <a:off x="685800" y="1617663"/>
            <a:ext cx="762000" cy="522287"/>
          </a:xfrm>
          <a:prstGeom prst="rect">
            <a:avLst/>
          </a:prstGeom>
          <a:noFill/>
          <a:ln w="9525">
            <a:noFill/>
            <a:miter lim="800000"/>
            <a:headEnd/>
            <a:tailEnd/>
          </a:ln>
        </p:spPr>
        <p:txBody>
          <a:bodyPr>
            <a:spAutoFit/>
          </a:bodyPr>
          <a:lstStyle/>
          <a:p>
            <a:r>
              <a:rPr lang="fi-FI" altLang="zh-CN" sz="1400">
                <a:solidFill>
                  <a:srgbClr val="FF0000"/>
                </a:solidFill>
                <a:latin typeface="Calibri" pitchFamily="34" charset="0"/>
              </a:rPr>
              <a:t>F115L</a:t>
            </a:r>
          </a:p>
          <a:p>
            <a:r>
              <a:rPr lang="fi-FI" altLang="zh-CN" sz="1400">
                <a:solidFill>
                  <a:srgbClr val="FF0000"/>
                </a:solidFill>
                <a:latin typeface="Calibri" pitchFamily="34" charset="0"/>
              </a:rPr>
              <a:t>Q100L</a:t>
            </a:r>
          </a:p>
        </p:txBody>
      </p:sp>
      <p:sp>
        <p:nvSpPr>
          <p:cNvPr id="55313" name="TextBox 44"/>
          <p:cNvSpPr txBox="1">
            <a:spLocks noChangeArrowheads="1"/>
          </p:cNvSpPr>
          <p:nvPr/>
        </p:nvSpPr>
        <p:spPr bwMode="auto">
          <a:xfrm>
            <a:off x="7505700" y="1308100"/>
            <a:ext cx="800100" cy="954088"/>
          </a:xfrm>
          <a:prstGeom prst="rect">
            <a:avLst/>
          </a:prstGeom>
          <a:noFill/>
          <a:ln w="9525">
            <a:noFill/>
            <a:miter lim="800000"/>
            <a:headEnd/>
            <a:tailEnd/>
          </a:ln>
        </p:spPr>
        <p:txBody>
          <a:bodyPr>
            <a:spAutoFit/>
          </a:bodyPr>
          <a:lstStyle/>
          <a:p>
            <a:r>
              <a:rPr lang="en-US" altLang="zh-CN" sz="1400">
                <a:solidFill>
                  <a:srgbClr val="7030A0"/>
                </a:solidFill>
                <a:latin typeface="Calibri" pitchFamily="34" charset="0"/>
              </a:rPr>
              <a:t>T35S</a:t>
            </a:r>
          </a:p>
          <a:p>
            <a:r>
              <a:rPr lang="en-US" altLang="zh-CN" sz="1400">
                <a:solidFill>
                  <a:srgbClr val="7030A0"/>
                </a:solidFill>
                <a:latin typeface="Calibri" pitchFamily="34" charset="0"/>
              </a:rPr>
              <a:t>L58P</a:t>
            </a:r>
          </a:p>
          <a:p>
            <a:r>
              <a:rPr lang="en-US" altLang="zh-CN" sz="1400">
                <a:solidFill>
                  <a:srgbClr val="7030A0"/>
                </a:solidFill>
                <a:latin typeface="Calibri" pitchFamily="34" charset="0"/>
              </a:rPr>
              <a:t>S70C</a:t>
            </a:r>
          </a:p>
          <a:p>
            <a:r>
              <a:rPr lang="en-US" altLang="zh-CN" sz="1400">
                <a:solidFill>
                  <a:srgbClr val="FF0000"/>
                </a:solidFill>
                <a:latin typeface="Calibri" pitchFamily="34" charset="0"/>
              </a:rPr>
              <a:t>Q100L</a:t>
            </a:r>
          </a:p>
        </p:txBody>
      </p:sp>
      <p:sp>
        <p:nvSpPr>
          <p:cNvPr id="55314" name="Rectangle 47"/>
          <p:cNvSpPr>
            <a:spLocks noChangeArrowheads="1"/>
          </p:cNvSpPr>
          <p:nvPr/>
        </p:nvSpPr>
        <p:spPr bwMode="auto">
          <a:xfrm>
            <a:off x="5257800" y="1401763"/>
            <a:ext cx="603250" cy="738187"/>
          </a:xfrm>
          <a:prstGeom prst="rect">
            <a:avLst/>
          </a:prstGeom>
          <a:noFill/>
          <a:ln w="9525">
            <a:noFill/>
            <a:miter lim="800000"/>
            <a:headEnd/>
            <a:tailEnd/>
          </a:ln>
        </p:spPr>
        <p:txBody>
          <a:bodyPr>
            <a:spAutoFit/>
          </a:bodyPr>
          <a:lstStyle/>
          <a:p>
            <a:r>
              <a:rPr lang="en-US" altLang="zh-CN" sz="1400">
                <a:solidFill>
                  <a:srgbClr val="7030A0"/>
                </a:solidFill>
                <a:latin typeface="Calibri" pitchFamily="34" charset="0"/>
              </a:rPr>
              <a:t>H24Y</a:t>
            </a:r>
          </a:p>
          <a:p>
            <a:r>
              <a:rPr lang="en-US" altLang="zh-CN" sz="1400">
                <a:solidFill>
                  <a:srgbClr val="7030A0"/>
                </a:solidFill>
                <a:latin typeface="Calibri" pitchFamily="34" charset="0"/>
              </a:rPr>
              <a:t>M27T</a:t>
            </a:r>
          </a:p>
          <a:p>
            <a:r>
              <a:rPr lang="en-US" altLang="zh-CN" sz="1400">
                <a:solidFill>
                  <a:srgbClr val="7030A0"/>
                </a:solidFill>
                <a:latin typeface="Calibri" pitchFamily="34" charset="0"/>
              </a:rPr>
              <a:t>R43L</a:t>
            </a:r>
          </a:p>
        </p:txBody>
      </p:sp>
      <p:cxnSp>
        <p:nvCxnSpPr>
          <p:cNvPr id="50" name="Straight Arrow Connector 49"/>
          <p:cNvCxnSpPr/>
          <p:nvPr/>
        </p:nvCxnSpPr>
        <p:spPr>
          <a:xfrm flipV="1">
            <a:off x="5524500" y="2155825"/>
            <a:ext cx="0" cy="793750"/>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55316" name="Rectangle 54"/>
          <p:cNvSpPr>
            <a:spLocks noChangeArrowheads="1"/>
          </p:cNvSpPr>
          <p:nvPr/>
        </p:nvSpPr>
        <p:spPr bwMode="auto">
          <a:xfrm>
            <a:off x="6335713" y="1420813"/>
            <a:ext cx="739775" cy="738187"/>
          </a:xfrm>
          <a:prstGeom prst="rect">
            <a:avLst/>
          </a:prstGeom>
          <a:noFill/>
          <a:ln w="9525">
            <a:noFill/>
            <a:miter lim="800000"/>
            <a:headEnd/>
            <a:tailEnd/>
          </a:ln>
        </p:spPr>
        <p:txBody>
          <a:bodyPr>
            <a:spAutoFit/>
          </a:bodyPr>
          <a:lstStyle/>
          <a:p>
            <a:r>
              <a:rPr lang="fi-FI" altLang="zh-CN" sz="1400">
                <a:solidFill>
                  <a:srgbClr val="7030A0"/>
                </a:solidFill>
                <a:latin typeface="Calibri" pitchFamily="34" charset="0"/>
              </a:rPr>
              <a:t>M28I</a:t>
            </a:r>
          </a:p>
          <a:p>
            <a:r>
              <a:rPr lang="fi-FI" altLang="zh-CN" sz="1400" u="sng">
                <a:solidFill>
                  <a:srgbClr val="7030A0"/>
                </a:solidFill>
                <a:latin typeface="Calibri" pitchFamily="34" charset="0"/>
              </a:rPr>
              <a:t>M46V</a:t>
            </a:r>
          </a:p>
          <a:p>
            <a:r>
              <a:rPr lang="fi-FI" altLang="zh-CN" sz="1400">
                <a:solidFill>
                  <a:srgbClr val="FF0000"/>
                </a:solidFill>
                <a:latin typeface="Calibri" pitchFamily="34" charset="0"/>
              </a:rPr>
              <a:t>F115I</a:t>
            </a:r>
          </a:p>
        </p:txBody>
      </p:sp>
      <p:cxnSp>
        <p:nvCxnSpPr>
          <p:cNvPr id="56" name="Straight Arrow Connector 55"/>
          <p:cNvCxnSpPr/>
          <p:nvPr/>
        </p:nvCxnSpPr>
        <p:spPr>
          <a:xfrm flipV="1">
            <a:off x="6705600" y="2170113"/>
            <a:ext cx="0" cy="793750"/>
          </a:xfrm>
          <a:prstGeom prst="straightConnector1">
            <a:avLst/>
          </a:prstGeom>
          <a:ln w="28575">
            <a:solidFill>
              <a:srgbClr val="FF0000"/>
            </a:solidFill>
            <a:tailEnd type="arrow"/>
          </a:ln>
        </p:spPr>
        <p:style>
          <a:lnRef idx="1">
            <a:schemeClr val="accent2"/>
          </a:lnRef>
          <a:fillRef idx="0">
            <a:schemeClr val="accent2"/>
          </a:fillRef>
          <a:effectRef idx="0">
            <a:schemeClr val="accent2"/>
          </a:effectRef>
          <a:fontRef idx="minor">
            <a:schemeClr val="tx1"/>
          </a:fontRef>
        </p:style>
      </p:cxnSp>
      <p:sp>
        <p:nvSpPr>
          <p:cNvPr id="55318" name="TextBox 56"/>
          <p:cNvSpPr txBox="1">
            <a:spLocks noChangeArrowheads="1"/>
          </p:cNvSpPr>
          <p:nvPr/>
        </p:nvSpPr>
        <p:spPr bwMode="auto">
          <a:xfrm>
            <a:off x="4286250" y="5470525"/>
            <a:ext cx="4324350" cy="1200150"/>
          </a:xfrm>
          <a:prstGeom prst="rect">
            <a:avLst/>
          </a:prstGeom>
          <a:noFill/>
          <a:ln w="9525">
            <a:noFill/>
            <a:miter lim="800000"/>
            <a:headEnd/>
            <a:tailEnd/>
          </a:ln>
        </p:spPr>
        <p:txBody>
          <a:bodyPr>
            <a:spAutoFit/>
          </a:bodyPr>
          <a:lstStyle/>
          <a:p>
            <a:r>
              <a:rPr lang="en-US" altLang="zh-CN">
                <a:latin typeface="Calibri" pitchFamily="34" charset="0"/>
              </a:rPr>
              <a:t>Combination of positive mutations probably will have an additive effect</a:t>
            </a:r>
          </a:p>
          <a:p>
            <a:r>
              <a:rPr lang="en-US" altLang="zh-CN">
                <a:latin typeface="Calibri" pitchFamily="34" charset="0"/>
              </a:rPr>
              <a:t>Present in the screen: </a:t>
            </a:r>
            <a:r>
              <a:rPr lang="en-US" altLang="zh-CN">
                <a:solidFill>
                  <a:srgbClr val="FF0000"/>
                </a:solidFill>
                <a:latin typeface="Calibri" pitchFamily="34" charset="0"/>
              </a:rPr>
              <a:t>Q100L F115L; Q25H Q100L; L32P Q49L </a:t>
            </a:r>
            <a:r>
              <a:rPr lang="en-US" altLang="zh-CN">
                <a:solidFill>
                  <a:srgbClr val="7030A0"/>
                </a:solidFill>
                <a:latin typeface="Calibri" pitchFamily="34" charset="0"/>
              </a:rPr>
              <a:t>A117T</a:t>
            </a:r>
            <a:r>
              <a:rPr lang="en-US" altLang="zh-CN">
                <a:solidFill>
                  <a:srgbClr val="FF0000"/>
                </a:solidFill>
                <a:latin typeface="Calibri" pitchFamily="34" charset="0"/>
              </a:rPr>
              <a:t>; L32Q H96L</a:t>
            </a:r>
          </a:p>
        </p:txBody>
      </p:sp>
      <p:sp>
        <p:nvSpPr>
          <p:cNvPr id="55319" name="TextBox 57"/>
          <p:cNvSpPr txBox="1">
            <a:spLocks noChangeArrowheads="1"/>
          </p:cNvSpPr>
          <p:nvPr/>
        </p:nvSpPr>
        <p:spPr bwMode="auto">
          <a:xfrm>
            <a:off x="514350" y="6024563"/>
            <a:ext cx="2495550" cy="646112"/>
          </a:xfrm>
          <a:prstGeom prst="rect">
            <a:avLst/>
          </a:prstGeom>
          <a:noFill/>
          <a:ln w="9525">
            <a:noFill/>
            <a:miter lim="800000"/>
            <a:headEnd/>
            <a:tailEnd/>
          </a:ln>
        </p:spPr>
        <p:txBody>
          <a:bodyPr>
            <a:spAutoFit/>
          </a:bodyPr>
          <a:lstStyle/>
          <a:p>
            <a:r>
              <a:rPr lang="en-US" altLang="zh-CN">
                <a:solidFill>
                  <a:srgbClr val="FF0000"/>
                </a:solidFill>
                <a:latin typeface="Calibri" pitchFamily="34" charset="0"/>
              </a:rPr>
              <a:t>Super-Spy mutation</a:t>
            </a:r>
          </a:p>
          <a:p>
            <a:r>
              <a:rPr lang="en-US" altLang="zh-CN">
                <a:solidFill>
                  <a:srgbClr val="7030A0"/>
                </a:solidFill>
                <a:latin typeface="Calibri" pitchFamily="34" charset="0"/>
              </a:rPr>
              <a:t>Other mutation</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fontScale="90000"/>
          </a:bodyPr>
          <a:lstStyle/>
          <a:p>
            <a:pPr fontAlgn="auto">
              <a:spcAft>
                <a:spcPts val="0"/>
              </a:spcAft>
              <a:defRPr/>
            </a:pPr>
            <a:r>
              <a:rPr lang="en-US" dirty="0" smtClean="0"/>
              <a:t>Super Spy variants in vitro properties</a:t>
            </a:r>
            <a:endParaRPr lang="en-US" dirty="0"/>
          </a:p>
        </p:txBody>
      </p:sp>
      <p:graphicFrame>
        <p:nvGraphicFramePr>
          <p:cNvPr id="4" name="Table 3"/>
          <p:cNvGraphicFramePr>
            <a:graphicFrameLocks noGrp="1"/>
          </p:cNvGraphicFramePr>
          <p:nvPr/>
        </p:nvGraphicFramePr>
        <p:xfrm>
          <a:off x="914400" y="1600200"/>
          <a:ext cx="7848598" cy="4416904"/>
        </p:xfrm>
        <a:graphic>
          <a:graphicData uri="http://schemas.openxmlformats.org/drawingml/2006/table">
            <a:tbl>
              <a:tblPr firstRow="1" firstCol="1" bandRow="1">
                <a:tableStyleId>{69012ECD-51FC-41F1-AA8D-1B2483CD663E}</a:tableStyleId>
              </a:tblPr>
              <a:tblGrid>
                <a:gridCol w="694218"/>
                <a:gridCol w="619738"/>
                <a:gridCol w="605685"/>
                <a:gridCol w="630979"/>
                <a:gridCol w="694218"/>
                <a:gridCol w="694218"/>
                <a:gridCol w="630979"/>
                <a:gridCol w="630979"/>
                <a:gridCol w="630979"/>
                <a:gridCol w="756051"/>
                <a:gridCol w="504503"/>
                <a:gridCol w="756051"/>
              </a:tblGrid>
              <a:tr h="426176">
                <a:tc>
                  <a:txBody>
                    <a:bodyPr/>
                    <a:lstStyle/>
                    <a:p>
                      <a:pPr algn="ctr">
                        <a:lnSpc>
                          <a:spcPct val="115000"/>
                        </a:lnSpc>
                      </a:pPr>
                      <a:r>
                        <a:rPr lang="en-US" sz="1000" dirty="0">
                          <a:effectLst/>
                        </a:rPr>
                        <a:t>Spy</a:t>
                      </a:r>
                      <a:endParaRPr lang="en-US" sz="1200" dirty="0">
                        <a:effectLst/>
                        <a:latin typeface="Calibri"/>
                      </a:endParaRPr>
                    </a:p>
                  </a:txBody>
                  <a:tcPr marL="68580" marR="68580" marT="0" marB="0" anchor="ctr"/>
                </a:tc>
                <a:tc rowSpan="2">
                  <a:txBody>
                    <a:bodyPr/>
                    <a:lstStyle/>
                    <a:p>
                      <a:pPr algn="ctr">
                        <a:lnSpc>
                          <a:spcPct val="115000"/>
                        </a:lnSpc>
                      </a:pPr>
                      <a:r>
                        <a:rPr lang="en-US" sz="1000" b="1" dirty="0" err="1">
                          <a:solidFill>
                            <a:schemeClr val="bg1"/>
                          </a:solidFill>
                          <a:effectLst/>
                        </a:rPr>
                        <a:t>MIC</a:t>
                      </a:r>
                      <a:r>
                        <a:rPr lang="en-US" sz="1000" b="1" baseline="-25000" dirty="0" err="1">
                          <a:solidFill>
                            <a:schemeClr val="bg1"/>
                          </a:solidFill>
                          <a:effectLst/>
                        </a:rPr>
                        <a:t>norm</a:t>
                      </a:r>
                      <a:endParaRPr lang="en-US" sz="1200" b="1" dirty="0">
                        <a:solidFill>
                          <a:schemeClr val="bg1"/>
                        </a:solidFill>
                        <a:effectLst/>
                        <a:latin typeface="Calibri"/>
                      </a:endParaRPr>
                    </a:p>
                  </a:txBody>
                  <a:tcPr marL="68580" marR="68580" marT="0" marB="0" anchor="ctr"/>
                </a:tc>
                <a:tc rowSpan="2">
                  <a:txBody>
                    <a:bodyPr/>
                    <a:lstStyle/>
                    <a:p>
                      <a:pPr algn="ctr">
                        <a:lnSpc>
                          <a:spcPct val="115000"/>
                        </a:lnSpc>
                      </a:pPr>
                      <a:r>
                        <a:rPr lang="en-US" sz="1000" b="1" dirty="0">
                          <a:solidFill>
                            <a:schemeClr val="bg1"/>
                          </a:solidFill>
                          <a:effectLst/>
                        </a:rPr>
                        <a:t>Activity (</a:t>
                      </a:r>
                      <a:r>
                        <a:rPr lang="en-US" sz="1000" b="1" dirty="0" err="1">
                          <a:solidFill>
                            <a:schemeClr val="bg1"/>
                          </a:solidFill>
                          <a:effectLst/>
                        </a:rPr>
                        <a:t>aldolase</a:t>
                      </a:r>
                      <a:r>
                        <a:rPr lang="en-US" sz="1000" b="1" dirty="0">
                          <a:solidFill>
                            <a:schemeClr val="bg1"/>
                          </a:solidFill>
                          <a:effectLst/>
                        </a:rPr>
                        <a:t> </a:t>
                      </a:r>
                      <a:r>
                        <a:rPr lang="en-US" sz="1000" b="1" dirty="0" err="1">
                          <a:solidFill>
                            <a:schemeClr val="bg1"/>
                          </a:solidFill>
                          <a:effectLst/>
                        </a:rPr>
                        <a:t>agg</a:t>
                      </a:r>
                      <a:r>
                        <a:rPr lang="en-US" sz="1000" b="1" dirty="0">
                          <a:solidFill>
                            <a:schemeClr val="bg1"/>
                          </a:solidFill>
                          <a:effectLst/>
                        </a:rPr>
                        <a:t>. </a:t>
                      </a:r>
                      <a:r>
                        <a:rPr lang="en-US" sz="1000" b="1" dirty="0" err="1">
                          <a:solidFill>
                            <a:schemeClr val="bg1"/>
                          </a:solidFill>
                          <a:effectLst/>
                        </a:rPr>
                        <a:t>prev</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tc>
                <a:tc rowSpan="2">
                  <a:txBody>
                    <a:bodyPr/>
                    <a:lstStyle/>
                    <a:p>
                      <a:pPr algn="ctr">
                        <a:lnSpc>
                          <a:spcPct val="115000"/>
                        </a:lnSpc>
                      </a:pPr>
                      <a:r>
                        <a:rPr lang="en-US" sz="1000" b="1" dirty="0">
                          <a:solidFill>
                            <a:schemeClr val="bg1"/>
                          </a:solidFill>
                          <a:effectLst/>
                        </a:rPr>
                        <a:t>Activity (</a:t>
                      </a:r>
                      <a:r>
                        <a:rPr lang="en-US" sz="1000" b="1" dirty="0" err="1">
                          <a:solidFill>
                            <a:schemeClr val="bg1"/>
                          </a:solidFill>
                          <a:effectLst/>
                        </a:rPr>
                        <a:t>aldolase</a:t>
                      </a:r>
                      <a:r>
                        <a:rPr lang="en-US" sz="1000" b="1" dirty="0">
                          <a:solidFill>
                            <a:schemeClr val="bg1"/>
                          </a:solidFill>
                          <a:effectLst/>
                        </a:rPr>
                        <a:t> refold)</a:t>
                      </a:r>
                      <a:endParaRPr lang="en-US" sz="1200" b="1" dirty="0">
                        <a:solidFill>
                          <a:schemeClr val="bg1"/>
                        </a:solidFill>
                        <a:effectLst/>
                        <a:latin typeface="Calibri"/>
                      </a:endParaRPr>
                    </a:p>
                  </a:txBody>
                  <a:tcPr marL="68580" marR="68580" marT="0" marB="0" anchor="ctr"/>
                </a:tc>
                <a:tc rowSpan="2">
                  <a:txBody>
                    <a:bodyPr/>
                    <a:lstStyle/>
                    <a:p>
                      <a:pPr algn="ctr">
                        <a:lnSpc>
                          <a:spcPct val="115000"/>
                        </a:lnSpc>
                      </a:pPr>
                      <a:r>
                        <a:rPr lang="en-US" sz="1000" b="1" dirty="0">
                          <a:solidFill>
                            <a:schemeClr val="bg1"/>
                          </a:solidFill>
                          <a:effectLst/>
                        </a:rPr>
                        <a:t>Activity (α-LA </a:t>
                      </a:r>
                      <a:r>
                        <a:rPr lang="en-US" sz="1000" b="1" dirty="0" err="1">
                          <a:solidFill>
                            <a:schemeClr val="bg1"/>
                          </a:solidFill>
                          <a:effectLst/>
                        </a:rPr>
                        <a:t>agg</a:t>
                      </a:r>
                      <a:r>
                        <a:rPr lang="en-US" sz="1000" b="1" dirty="0">
                          <a:solidFill>
                            <a:schemeClr val="bg1"/>
                          </a:solidFill>
                          <a:effectLst/>
                        </a:rPr>
                        <a:t>. </a:t>
                      </a:r>
                      <a:r>
                        <a:rPr lang="en-US" sz="1000" b="1" dirty="0" err="1">
                          <a:solidFill>
                            <a:schemeClr val="bg1"/>
                          </a:solidFill>
                          <a:effectLst/>
                        </a:rPr>
                        <a:t>prev</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tc>
                <a:tc>
                  <a:txBody>
                    <a:bodyPr/>
                    <a:lstStyle/>
                    <a:p>
                      <a:pPr algn="ctr">
                        <a:lnSpc>
                          <a:spcPct val="115000"/>
                        </a:lnSpc>
                      </a:pPr>
                      <a:r>
                        <a:rPr lang="en-US" sz="1000" dirty="0" err="1">
                          <a:effectLst/>
                        </a:rPr>
                        <a:t>k</a:t>
                      </a:r>
                      <a:r>
                        <a:rPr lang="en-US" sz="1000" baseline="-25000" dirty="0" err="1">
                          <a:effectLst/>
                        </a:rPr>
                        <a:t>on</a:t>
                      </a:r>
                      <a:endParaRPr lang="en-US" sz="1200" dirty="0">
                        <a:effectLst/>
                        <a:latin typeface="Calibri"/>
                      </a:endParaRPr>
                    </a:p>
                  </a:txBody>
                  <a:tcPr marL="68580" marR="68580" marT="0" marB="0" anchor="ctr"/>
                </a:tc>
                <a:tc>
                  <a:txBody>
                    <a:bodyPr/>
                    <a:lstStyle/>
                    <a:p>
                      <a:pPr algn="ctr">
                        <a:lnSpc>
                          <a:spcPct val="115000"/>
                        </a:lnSpc>
                      </a:pPr>
                      <a:r>
                        <a:rPr lang="en-US" sz="1000" dirty="0" err="1">
                          <a:effectLst/>
                        </a:rPr>
                        <a:t>k</a:t>
                      </a:r>
                      <a:r>
                        <a:rPr lang="en-US" sz="1000" baseline="-25000" dirty="0" err="1">
                          <a:effectLst/>
                        </a:rPr>
                        <a:t>off</a:t>
                      </a:r>
                      <a:endParaRPr lang="en-US" sz="1200" dirty="0">
                        <a:effectLst/>
                        <a:latin typeface="Calibri"/>
                      </a:endParaRPr>
                    </a:p>
                  </a:txBody>
                  <a:tcPr marL="68580" marR="68580" marT="0" marB="0" anchor="ctr"/>
                </a:tc>
                <a:tc>
                  <a:txBody>
                    <a:bodyPr/>
                    <a:lstStyle/>
                    <a:p>
                      <a:pPr algn="ctr">
                        <a:lnSpc>
                          <a:spcPct val="115000"/>
                        </a:lnSpc>
                      </a:pPr>
                      <a:r>
                        <a:rPr lang="en-US" sz="1000">
                          <a:effectLst/>
                        </a:rPr>
                        <a:t>KD</a:t>
                      </a:r>
                      <a:endParaRPr lang="en-US" sz="1200">
                        <a:effectLst/>
                        <a:latin typeface="Calibri"/>
                      </a:endParaRPr>
                    </a:p>
                  </a:txBody>
                  <a:tcPr marL="68580" marR="68580" marT="0" marB="0" anchor="ctr"/>
                </a:tc>
                <a:tc>
                  <a:txBody>
                    <a:bodyPr/>
                    <a:lstStyle/>
                    <a:p>
                      <a:pPr algn="ctr">
                        <a:lnSpc>
                          <a:spcPct val="115000"/>
                        </a:lnSpc>
                      </a:pPr>
                      <a:r>
                        <a:rPr lang="en-US" sz="1000" dirty="0">
                          <a:effectLst/>
                        </a:rPr>
                        <a:t>Tm</a:t>
                      </a:r>
                      <a:endParaRPr lang="en-US" sz="1200" dirty="0">
                        <a:effectLst/>
                        <a:latin typeface="Calibri"/>
                      </a:endParaRPr>
                    </a:p>
                  </a:txBody>
                  <a:tcPr marL="68580" marR="68580" marT="0" marB="0" anchor="ctr"/>
                </a:tc>
                <a:tc>
                  <a:txBody>
                    <a:bodyPr/>
                    <a:lstStyle/>
                    <a:p>
                      <a:pPr algn="ctr">
                        <a:lnSpc>
                          <a:spcPct val="115000"/>
                        </a:lnSpc>
                      </a:pPr>
                      <a:r>
                        <a:rPr lang="en-US" sz="1000" dirty="0">
                          <a:solidFill>
                            <a:schemeClr val="bg1"/>
                          </a:solidFill>
                          <a:effectLst/>
                        </a:rPr>
                        <a:t>∆</a:t>
                      </a:r>
                      <a:r>
                        <a:rPr lang="en-US" sz="1000" dirty="0" err="1">
                          <a:solidFill>
                            <a:schemeClr val="bg1"/>
                          </a:solidFill>
                          <a:effectLst/>
                        </a:rPr>
                        <a:t>Hm</a:t>
                      </a:r>
                      <a:endParaRPr lang="en-US" sz="1200" dirty="0">
                        <a:solidFill>
                          <a:schemeClr val="bg1"/>
                        </a:solidFill>
                        <a:effectLst/>
                        <a:latin typeface="Calibri"/>
                      </a:endParaRPr>
                    </a:p>
                  </a:txBody>
                  <a:tcPr marL="68580" marR="68580" marT="0" marB="0" anchor="ctr"/>
                </a:tc>
                <a:tc>
                  <a:txBody>
                    <a:bodyPr/>
                    <a:lstStyle/>
                    <a:p>
                      <a:pPr algn="ctr">
                        <a:lnSpc>
                          <a:spcPct val="115000"/>
                        </a:lnSpc>
                      </a:pPr>
                      <a:r>
                        <a:rPr lang="en-US" sz="1000" dirty="0">
                          <a:solidFill>
                            <a:schemeClr val="bg1"/>
                          </a:solidFill>
                          <a:effectLst/>
                        </a:rPr>
                        <a:t>∆</a:t>
                      </a:r>
                      <a:r>
                        <a:rPr lang="en-US" sz="1000" dirty="0" err="1">
                          <a:solidFill>
                            <a:schemeClr val="bg1"/>
                          </a:solidFill>
                          <a:effectLst/>
                        </a:rPr>
                        <a:t>Cp</a:t>
                      </a:r>
                      <a:endParaRPr lang="en-US" sz="1200" dirty="0">
                        <a:solidFill>
                          <a:schemeClr val="bg1"/>
                        </a:solidFill>
                        <a:effectLst/>
                        <a:latin typeface="Calibri"/>
                      </a:endParaRPr>
                    </a:p>
                  </a:txBody>
                  <a:tcPr marL="68580" marR="68580" marT="0" marB="0" anchor="ctr"/>
                </a:tc>
                <a:tc>
                  <a:txBody>
                    <a:bodyPr/>
                    <a:lstStyle/>
                    <a:p>
                      <a:pPr algn="ctr">
                        <a:lnSpc>
                          <a:spcPct val="115000"/>
                        </a:lnSpc>
                      </a:pPr>
                      <a:r>
                        <a:rPr lang="en-US" sz="1000" dirty="0">
                          <a:effectLst/>
                        </a:rPr>
                        <a:t>∆G</a:t>
                      </a:r>
                      <a:r>
                        <a:rPr lang="en-US" sz="1000" baseline="-25000" dirty="0">
                          <a:effectLst/>
                        </a:rPr>
                        <a:t>NU</a:t>
                      </a:r>
                      <a:r>
                        <a:rPr lang="en-US" sz="1000" dirty="0">
                          <a:effectLst/>
                        </a:rPr>
                        <a:t>(25°C)</a:t>
                      </a:r>
                      <a:endParaRPr lang="en-US" sz="1200" dirty="0">
                        <a:effectLst/>
                        <a:latin typeface="Calibri"/>
                      </a:endParaRPr>
                    </a:p>
                  </a:txBody>
                  <a:tcPr marL="68580" marR="68580" marT="0" marB="0" anchor="ctr"/>
                </a:tc>
              </a:tr>
              <a:tr h="645716">
                <a:tc>
                  <a:txBody>
                    <a:bodyPr/>
                    <a:lstStyle/>
                    <a:p>
                      <a:pPr algn="ctr">
                        <a:lnSpc>
                          <a:spcPct val="115000"/>
                        </a:lnSpc>
                      </a:pPr>
                      <a:r>
                        <a:rPr lang="en-US" sz="1000" b="1" dirty="0">
                          <a:solidFill>
                            <a:schemeClr val="bg1"/>
                          </a:solidFill>
                          <a:effectLst/>
                        </a:rPr>
                        <a:t>variants</a:t>
                      </a:r>
                      <a:endParaRPr lang="en-US" sz="1200" b="1" dirty="0">
                        <a:solidFill>
                          <a:schemeClr val="bg1"/>
                        </a:solidFill>
                        <a:effectLst/>
                        <a:latin typeface="Calibri"/>
                      </a:endParaRPr>
                    </a:p>
                  </a:txBody>
                  <a:tcPr marL="68580" marR="68580" marT="0" marB="0" anchor="ctr">
                    <a:solidFill>
                      <a:schemeClr val="accent1"/>
                    </a:solid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15000"/>
                        </a:lnSpc>
                      </a:pPr>
                      <a:r>
                        <a:rPr lang="en-US" sz="1000" b="1" dirty="0">
                          <a:solidFill>
                            <a:schemeClr val="bg1"/>
                          </a:solidFill>
                          <a:effectLst/>
                        </a:rPr>
                        <a:t>(×10</a:t>
                      </a:r>
                      <a:r>
                        <a:rPr lang="en-US" sz="1000" b="1" baseline="30000" dirty="0">
                          <a:solidFill>
                            <a:schemeClr val="bg1"/>
                          </a:solidFill>
                          <a:effectLst/>
                        </a:rPr>
                        <a:t>5</a:t>
                      </a:r>
                      <a:r>
                        <a:rPr lang="en-US" sz="1000" b="1" dirty="0">
                          <a:solidFill>
                            <a:schemeClr val="bg1"/>
                          </a:solidFill>
                          <a:effectLst/>
                        </a:rPr>
                        <a:t> mol</a:t>
                      </a:r>
                      <a:r>
                        <a:rPr lang="en-US" sz="1000" b="1" baseline="30000" dirty="0">
                          <a:solidFill>
                            <a:schemeClr val="bg1"/>
                          </a:solidFill>
                          <a:effectLst/>
                        </a:rPr>
                        <a:t>-1</a:t>
                      </a:r>
                      <a:r>
                        <a:rPr lang="en-US" sz="1000" b="1" dirty="0">
                          <a:solidFill>
                            <a:schemeClr val="bg1"/>
                          </a:solidFill>
                          <a:effectLst/>
                        </a:rPr>
                        <a:t> s</a:t>
                      </a:r>
                      <a:r>
                        <a:rPr lang="en-US" sz="1000" b="1" baseline="30000" dirty="0">
                          <a:solidFill>
                            <a:schemeClr val="bg1"/>
                          </a:solidFill>
                          <a:effectLst/>
                        </a:rPr>
                        <a:t>-1</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solidFill>
                      <a:schemeClr val="accent1"/>
                    </a:solidFill>
                  </a:tcPr>
                </a:tc>
                <a:tc>
                  <a:txBody>
                    <a:bodyPr/>
                    <a:lstStyle/>
                    <a:p>
                      <a:pPr algn="ctr">
                        <a:lnSpc>
                          <a:spcPct val="115000"/>
                        </a:lnSpc>
                      </a:pPr>
                      <a:r>
                        <a:rPr lang="en-US" sz="1000" b="1" dirty="0">
                          <a:solidFill>
                            <a:schemeClr val="bg1"/>
                          </a:solidFill>
                          <a:effectLst/>
                        </a:rPr>
                        <a:t>(s</a:t>
                      </a:r>
                      <a:r>
                        <a:rPr lang="en-US" sz="1000" b="1" baseline="30000" dirty="0">
                          <a:solidFill>
                            <a:schemeClr val="bg1"/>
                          </a:solidFill>
                          <a:effectLst/>
                        </a:rPr>
                        <a:t>-1</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solidFill>
                      <a:schemeClr val="accent1"/>
                    </a:solidFill>
                  </a:tcPr>
                </a:tc>
                <a:tc>
                  <a:txBody>
                    <a:bodyPr/>
                    <a:lstStyle/>
                    <a:p>
                      <a:pPr algn="ctr">
                        <a:lnSpc>
                          <a:spcPct val="115000"/>
                        </a:lnSpc>
                      </a:pPr>
                      <a:r>
                        <a:rPr lang="en-US" sz="1000" b="1" dirty="0">
                          <a:solidFill>
                            <a:schemeClr val="bg1"/>
                          </a:solidFill>
                          <a:effectLst/>
                        </a:rPr>
                        <a:t>(µM)</a:t>
                      </a:r>
                      <a:endParaRPr lang="en-US" sz="1200" b="1" dirty="0">
                        <a:solidFill>
                          <a:schemeClr val="bg1"/>
                        </a:solidFill>
                        <a:effectLst/>
                        <a:latin typeface="Calibri"/>
                      </a:endParaRPr>
                    </a:p>
                  </a:txBody>
                  <a:tcPr marL="68580" marR="68580" marT="0" marB="0" anchor="ctr">
                    <a:solidFill>
                      <a:schemeClr val="accent1"/>
                    </a:solidFill>
                  </a:tcPr>
                </a:tc>
                <a:tc>
                  <a:txBody>
                    <a:bodyPr/>
                    <a:lstStyle/>
                    <a:p>
                      <a:pPr algn="ctr">
                        <a:lnSpc>
                          <a:spcPct val="115000"/>
                        </a:lnSpc>
                      </a:pPr>
                      <a:r>
                        <a:rPr lang="en-US" sz="1000" b="1" dirty="0">
                          <a:solidFill>
                            <a:schemeClr val="bg1"/>
                          </a:solidFill>
                          <a:effectLst/>
                        </a:rPr>
                        <a:t>(°C)</a:t>
                      </a:r>
                      <a:endParaRPr lang="en-US" sz="1200" b="1" dirty="0">
                        <a:solidFill>
                          <a:schemeClr val="bg1"/>
                        </a:solidFill>
                        <a:effectLst/>
                        <a:latin typeface="Calibri"/>
                      </a:endParaRPr>
                    </a:p>
                  </a:txBody>
                  <a:tcPr marL="68580" marR="68580" marT="0" marB="0" anchor="ctr">
                    <a:solidFill>
                      <a:schemeClr val="accent1"/>
                    </a:solidFill>
                  </a:tcPr>
                </a:tc>
                <a:tc>
                  <a:txBody>
                    <a:bodyPr/>
                    <a:lstStyle/>
                    <a:p>
                      <a:pPr algn="ctr">
                        <a:lnSpc>
                          <a:spcPct val="115000"/>
                        </a:lnSpc>
                      </a:pPr>
                      <a:r>
                        <a:rPr lang="en-US" sz="1000" b="1" dirty="0">
                          <a:solidFill>
                            <a:schemeClr val="bg1"/>
                          </a:solidFill>
                          <a:effectLst/>
                        </a:rPr>
                        <a:t>(kcal mol</a:t>
                      </a:r>
                      <a:r>
                        <a:rPr lang="en-US" sz="1000" b="1" baseline="30000" dirty="0">
                          <a:solidFill>
                            <a:schemeClr val="bg1"/>
                          </a:solidFill>
                          <a:effectLst/>
                        </a:rPr>
                        <a:t>-1</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solidFill>
                      <a:schemeClr val="accent1"/>
                    </a:solidFill>
                  </a:tcPr>
                </a:tc>
                <a:tc>
                  <a:txBody>
                    <a:bodyPr/>
                    <a:lstStyle/>
                    <a:p>
                      <a:pPr algn="ctr">
                        <a:lnSpc>
                          <a:spcPct val="115000"/>
                        </a:lnSpc>
                      </a:pPr>
                      <a:r>
                        <a:rPr lang="en-US" sz="1000" b="1" dirty="0">
                          <a:solidFill>
                            <a:schemeClr val="bg1"/>
                          </a:solidFill>
                          <a:effectLst/>
                        </a:rPr>
                        <a:t>(kcal K</a:t>
                      </a:r>
                      <a:r>
                        <a:rPr lang="en-US" sz="1000" b="1" baseline="30000" dirty="0">
                          <a:solidFill>
                            <a:schemeClr val="bg1"/>
                          </a:solidFill>
                          <a:effectLst/>
                        </a:rPr>
                        <a:t>-1</a:t>
                      </a:r>
                      <a:r>
                        <a:rPr lang="en-US" sz="1000" b="1" dirty="0">
                          <a:solidFill>
                            <a:schemeClr val="bg1"/>
                          </a:solidFill>
                          <a:effectLst/>
                        </a:rPr>
                        <a:t> mol</a:t>
                      </a:r>
                      <a:r>
                        <a:rPr lang="en-US" sz="1000" b="1" baseline="30000" dirty="0">
                          <a:solidFill>
                            <a:schemeClr val="bg1"/>
                          </a:solidFill>
                          <a:effectLst/>
                        </a:rPr>
                        <a:t>-1</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solidFill>
                      <a:schemeClr val="accent1"/>
                    </a:solidFill>
                  </a:tcPr>
                </a:tc>
                <a:tc>
                  <a:txBody>
                    <a:bodyPr/>
                    <a:lstStyle/>
                    <a:p>
                      <a:pPr algn="ctr">
                        <a:lnSpc>
                          <a:spcPct val="115000"/>
                        </a:lnSpc>
                      </a:pPr>
                      <a:r>
                        <a:rPr lang="en-US" sz="1000" b="1" dirty="0">
                          <a:solidFill>
                            <a:schemeClr val="bg1"/>
                          </a:solidFill>
                          <a:effectLst/>
                        </a:rPr>
                        <a:t>(kcal mol</a:t>
                      </a:r>
                      <a:r>
                        <a:rPr lang="en-US" sz="1000" b="1" baseline="30000" dirty="0">
                          <a:solidFill>
                            <a:schemeClr val="bg1"/>
                          </a:solidFill>
                          <a:effectLst/>
                        </a:rPr>
                        <a:t>-1</a:t>
                      </a:r>
                      <a:r>
                        <a:rPr lang="en-US" sz="1000" b="1" dirty="0">
                          <a:solidFill>
                            <a:schemeClr val="bg1"/>
                          </a:solidFill>
                          <a:effectLst/>
                        </a:rPr>
                        <a:t>)</a:t>
                      </a:r>
                      <a:endParaRPr lang="en-US" sz="1200" b="1" dirty="0">
                        <a:solidFill>
                          <a:schemeClr val="bg1"/>
                        </a:solidFill>
                        <a:effectLst/>
                        <a:latin typeface="Calibri"/>
                      </a:endParaRPr>
                    </a:p>
                  </a:txBody>
                  <a:tcPr marL="68580" marR="68580" marT="0" marB="0" anchor="ctr">
                    <a:solidFill>
                      <a:schemeClr val="accent1"/>
                    </a:solidFill>
                  </a:tcPr>
                </a:tc>
              </a:tr>
              <a:tr h="206636">
                <a:tc rowSpan="2">
                  <a:txBody>
                    <a:bodyPr/>
                    <a:lstStyle/>
                    <a:p>
                      <a:pPr algn="ctr">
                        <a:lnSpc>
                          <a:spcPct val="115000"/>
                        </a:lnSpc>
                      </a:pPr>
                      <a:r>
                        <a:rPr lang="en-US" sz="1000" dirty="0">
                          <a:effectLst/>
                        </a:rPr>
                        <a:t>WT</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3.98</a:t>
                      </a:r>
                      <a:endParaRPr lang="en-US" sz="1200" dirty="0">
                        <a:effectLst/>
                        <a:latin typeface="Calibri"/>
                      </a:endParaRPr>
                    </a:p>
                  </a:txBody>
                  <a:tcPr marL="68580" marR="68580" marT="0" marB="0" anchor="ctr"/>
                </a:tc>
                <a:tc>
                  <a:txBody>
                    <a:bodyPr/>
                    <a:lstStyle/>
                    <a:p>
                      <a:pPr algn="ctr">
                        <a:lnSpc>
                          <a:spcPct val="115000"/>
                        </a:lnSpc>
                      </a:pPr>
                      <a:r>
                        <a:rPr lang="en-US" sz="1000" b="1" dirty="0">
                          <a:effectLst/>
                        </a:rPr>
                        <a:t>0.46</a:t>
                      </a:r>
                      <a:endParaRPr lang="en-US" sz="1200" b="1" dirty="0">
                        <a:effectLst/>
                        <a:latin typeface="Calibri"/>
                      </a:endParaRPr>
                    </a:p>
                  </a:txBody>
                  <a:tcPr marL="68580" marR="68580" marT="0" marB="0" anchor="ctr"/>
                </a:tc>
                <a:tc>
                  <a:txBody>
                    <a:bodyPr/>
                    <a:lstStyle/>
                    <a:p>
                      <a:pPr algn="ctr">
                        <a:lnSpc>
                          <a:spcPct val="115000"/>
                        </a:lnSpc>
                      </a:pPr>
                      <a:r>
                        <a:rPr lang="en-US" sz="1000" b="1" dirty="0">
                          <a:effectLst/>
                        </a:rPr>
                        <a:t>1.15</a:t>
                      </a:r>
                      <a:endParaRPr lang="en-US" sz="1200" b="1" dirty="0">
                        <a:effectLst/>
                        <a:latin typeface="Calibri"/>
                      </a:endParaRPr>
                    </a:p>
                  </a:txBody>
                  <a:tcPr marL="68580" marR="68580" marT="0" marB="0" anchor="ctr"/>
                </a:tc>
                <a:tc>
                  <a:txBody>
                    <a:bodyPr/>
                    <a:lstStyle/>
                    <a:p>
                      <a:pPr algn="ctr">
                        <a:lnSpc>
                          <a:spcPct val="115000"/>
                        </a:lnSpc>
                      </a:pPr>
                      <a:r>
                        <a:rPr lang="en-US" sz="1000" b="1" dirty="0">
                          <a:effectLst/>
                        </a:rPr>
                        <a:t>48.1</a:t>
                      </a:r>
                      <a:endParaRPr lang="en-US" sz="1200" b="1" dirty="0">
                        <a:effectLst/>
                        <a:latin typeface="Calibri"/>
                      </a:endParaRPr>
                    </a:p>
                  </a:txBody>
                  <a:tcPr marL="68580" marR="68580" marT="0" marB="0" anchor="ctr"/>
                </a:tc>
                <a:tc>
                  <a:txBody>
                    <a:bodyPr/>
                    <a:lstStyle/>
                    <a:p>
                      <a:pPr algn="ctr">
                        <a:lnSpc>
                          <a:spcPct val="115000"/>
                        </a:lnSpc>
                      </a:pPr>
                      <a:r>
                        <a:rPr lang="en-US" sz="1000" dirty="0">
                          <a:effectLst/>
                        </a:rPr>
                        <a:t>66.6</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0.64</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4.24</a:t>
                      </a:r>
                      <a:endParaRPr lang="en-US" sz="1200" dirty="0">
                        <a:effectLst/>
                        <a:latin typeface="Calibri"/>
                      </a:endParaRPr>
                    </a:p>
                  </a:txBody>
                  <a:tcPr marL="68580" marR="68580" marT="0" marB="0" anchor="ctr"/>
                </a:tc>
              </a:tr>
              <a:tr h="245472">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±0.11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±0.011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±0.027</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±1.5</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±0.10</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dirty="0">
                          <a:effectLst/>
                        </a:rPr>
                        <a:t>Q25R</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1.44</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6.90</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1.38</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2.44</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2.29</a:t>
                      </a:r>
                      <a:endParaRPr lang="en-US" sz="1200" dirty="0">
                        <a:effectLst/>
                        <a:latin typeface="Calibri"/>
                      </a:endParaRPr>
                    </a:p>
                  </a:txBody>
                  <a:tcPr marL="68580" marR="68580" marT="0" marB="0" anchor="ctr"/>
                </a:tc>
                <a:tc>
                  <a:txBody>
                    <a:bodyPr/>
                    <a:lstStyle/>
                    <a:p>
                      <a:pPr algn="ctr">
                        <a:lnSpc>
                          <a:spcPct val="115000"/>
                        </a:lnSpc>
                      </a:pPr>
                      <a:r>
                        <a:rPr lang="en-US" sz="1000">
                          <a:effectLst/>
                        </a:rPr>
                        <a:t>0.2</a:t>
                      </a:r>
                      <a:endParaRPr lang="en-US" sz="1200">
                        <a:effectLst/>
                        <a:latin typeface="Calibri"/>
                      </a:endParaRPr>
                    </a:p>
                  </a:txBody>
                  <a:tcPr marL="68580" marR="68580" marT="0" marB="0" anchor="ctr"/>
                </a:tc>
                <a:tc>
                  <a:txBody>
                    <a:bodyPr/>
                    <a:lstStyle/>
                    <a:p>
                      <a:pPr algn="ctr">
                        <a:lnSpc>
                          <a:spcPct val="115000"/>
                        </a:lnSpc>
                      </a:pPr>
                      <a:r>
                        <a:rPr lang="en-US" sz="1000" dirty="0">
                          <a:effectLst/>
                        </a:rPr>
                        <a:t>0.87</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46.3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73.7</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0.98</a:t>
                      </a:r>
                      <a:endParaRPr lang="en-US" sz="1200" dirty="0">
                        <a:effectLst/>
                        <a:latin typeface="Calibri"/>
                      </a:endParaRPr>
                    </a:p>
                  </a:txBody>
                  <a:tcPr marL="68580" marR="68580" marT="0" marB="0" anchor="ctr"/>
                </a:tc>
                <a:tc>
                  <a:txBody>
                    <a:bodyPr/>
                    <a:lstStyle/>
                    <a:p>
                      <a:pPr algn="ctr">
                        <a:lnSpc>
                          <a:spcPct val="115000"/>
                        </a:lnSpc>
                      </a:pPr>
                      <a:r>
                        <a:rPr lang="en-US" sz="1000" dirty="0">
                          <a:solidFill>
                            <a:schemeClr val="tx1"/>
                          </a:solidFill>
                          <a:effectLst/>
                        </a:rPr>
                        <a:t>4.2</a:t>
                      </a:r>
                      <a:endParaRPr lang="en-US" sz="1200" dirty="0">
                        <a:solidFill>
                          <a:schemeClr val="tx1"/>
                        </a:solidFill>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±0.64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±0.31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±0.89</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±0.13</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±0.005</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±0.034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±0.8</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±0.10</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dirty="0">
                          <a:solidFill>
                            <a:srgbClr val="C00000"/>
                          </a:solidFill>
                          <a:effectLst/>
                        </a:rPr>
                        <a:t>L32P</a:t>
                      </a:r>
                      <a:endParaRPr lang="en-US" sz="1200" dirty="0">
                        <a:solidFill>
                          <a:srgbClr val="C00000"/>
                        </a:solidFill>
                        <a:effectLst/>
                        <a:latin typeface="Calibri"/>
                      </a:endParaRPr>
                    </a:p>
                  </a:txBody>
                  <a:tcPr marL="68580" marR="68580" marT="0" marB="0" anchor="ctr"/>
                </a:tc>
                <a:tc rowSpan="2">
                  <a:txBody>
                    <a:bodyPr/>
                    <a:lstStyle/>
                    <a:p>
                      <a:pPr algn="ctr">
                        <a:lnSpc>
                          <a:spcPct val="115000"/>
                        </a:lnSpc>
                      </a:pPr>
                      <a:r>
                        <a:rPr lang="en-US" sz="1000" dirty="0">
                          <a:effectLst/>
                        </a:rPr>
                        <a:t>1.92</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2.52</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4.85</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2.1</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1.51</a:t>
                      </a:r>
                      <a:endParaRPr lang="en-US" sz="1200" dirty="0">
                        <a:effectLst/>
                        <a:latin typeface="Calibri"/>
                      </a:endParaRPr>
                    </a:p>
                  </a:txBody>
                  <a:tcPr marL="68580" marR="68580" marT="0" marB="0" anchor="ctr"/>
                </a:tc>
                <a:tc>
                  <a:txBody>
                    <a:bodyPr/>
                    <a:lstStyle/>
                    <a:p>
                      <a:pPr algn="ctr">
                        <a:lnSpc>
                          <a:spcPct val="115000"/>
                        </a:lnSpc>
                      </a:pPr>
                      <a:r>
                        <a:rPr lang="en-US" sz="1000" b="1" dirty="0">
                          <a:effectLst/>
                        </a:rPr>
                        <a:t>0.03</a:t>
                      </a:r>
                      <a:endParaRPr lang="en-US" sz="1200" b="1" dirty="0">
                        <a:effectLst/>
                        <a:latin typeface="Calibri"/>
                      </a:endParaRPr>
                    </a:p>
                  </a:txBody>
                  <a:tcPr marL="68580" marR="68580" marT="0" marB="0" anchor="ctr"/>
                </a:tc>
                <a:tc>
                  <a:txBody>
                    <a:bodyPr/>
                    <a:lstStyle/>
                    <a:p>
                      <a:pPr algn="ctr">
                        <a:lnSpc>
                          <a:spcPct val="115000"/>
                        </a:lnSpc>
                      </a:pPr>
                      <a:r>
                        <a:rPr lang="en-US" sz="1000" b="1" dirty="0">
                          <a:effectLst/>
                        </a:rPr>
                        <a:t>0.2</a:t>
                      </a:r>
                      <a:endParaRPr lang="en-US" sz="1200" b="1" dirty="0">
                        <a:effectLst/>
                        <a:latin typeface="Calibri"/>
                      </a:endParaRPr>
                    </a:p>
                  </a:txBody>
                  <a:tcPr marL="68580" marR="68580" marT="0" marB="0" anchor="ctr"/>
                </a:tc>
                <a:tc>
                  <a:txBody>
                    <a:bodyPr/>
                    <a:lstStyle/>
                    <a:p>
                      <a:pPr algn="ctr">
                        <a:lnSpc>
                          <a:spcPct val="115000"/>
                        </a:lnSpc>
                      </a:pPr>
                      <a:r>
                        <a:rPr lang="en-US" sz="1000" dirty="0">
                          <a:effectLst/>
                        </a:rPr>
                        <a:t>31</a:t>
                      </a:r>
                      <a:endParaRPr lang="en-US" sz="1200" dirty="0">
                        <a:effectLst/>
                        <a:latin typeface="Calibri"/>
                      </a:endParaRPr>
                    </a:p>
                  </a:txBody>
                  <a:tcPr marL="68580" marR="68580" marT="0" marB="0" anchor="ctr"/>
                </a:tc>
                <a:tc>
                  <a:txBody>
                    <a:bodyPr/>
                    <a:lstStyle/>
                    <a:p>
                      <a:pPr algn="ctr">
                        <a:lnSpc>
                          <a:spcPct val="115000"/>
                        </a:lnSpc>
                      </a:pPr>
                      <a:r>
                        <a:rPr lang="en-US" sz="1000">
                          <a:effectLst/>
                        </a:rPr>
                        <a:t>52.1</a:t>
                      </a:r>
                      <a:endParaRPr lang="en-US" sz="1200">
                        <a:effectLst/>
                        <a:latin typeface="Calibri"/>
                      </a:endParaRPr>
                    </a:p>
                  </a:txBody>
                  <a:tcPr marL="68580" marR="68580" marT="0" marB="0" anchor="ctr"/>
                </a:tc>
                <a:tc rowSpan="2">
                  <a:txBody>
                    <a:bodyPr/>
                    <a:lstStyle/>
                    <a:p>
                      <a:pPr algn="ctr">
                        <a:lnSpc>
                          <a:spcPct val="115000"/>
                        </a:lnSpc>
                      </a:pPr>
                      <a:r>
                        <a:rPr lang="en-US" sz="1000" dirty="0">
                          <a:effectLst/>
                        </a:rPr>
                        <a:t>0.71</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0.99</a:t>
                      </a:r>
                      <a:endParaRPr lang="en-US" sz="1200" dirty="0">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±0.11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±0.57</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±0.74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±0.002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±0.003</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±2.5</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±0.02</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dirty="0">
                          <a:effectLst/>
                        </a:rPr>
                        <a:t>Q49L</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1.6</a:t>
                      </a:r>
                      <a:endParaRPr lang="en-US" sz="1200" dirty="0">
                        <a:effectLst/>
                        <a:latin typeface="Calibri"/>
                      </a:endParaRPr>
                    </a:p>
                  </a:txBody>
                  <a:tcPr marL="68580" marR="68580" marT="0" marB="0" anchor="ctr"/>
                </a:tc>
                <a:tc>
                  <a:txBody>
                    <a:bodyPr/>
                    <a:lstStyle/>
                    <a:p>
                      <a:pPr algn="ctr">
                        <a:lnSpc>
                          <a:spcPct val="115000"/>
                        </a:lnSpc>
                      </a:pPr>
                      <a:r>
                        <a:rPr lang="en-US" sz="1000">
                          <a:effectLst/>
                        </a:rPr>
                        <a:t>2.88</a:t>
                      </a:r>
                      <a:endParaRPr lang="en-US" sz="1200">
                        <a:effectLst/>
                        <a:latin typeface="Calibri"/>
                      </a:endParaRPr>
                    </a:p>
                  </a:txBody>
                  <a:tcPr marL="68580" marR="68580" marT="0" marB="0" anchor="ctr"/>
                </a:tc>
                <a:tc>
                  <a:txBody>
                    <a:bodyPr/>
                    <a:lstStyle/>
                    <a:p>
                      <a:pPr algn="ctr">
                        <a:lnSpc>
                          <a:spcPct val="115000"/>
                        </a:lnSpc>
                      </a:pPr>
                      <a:r>
                        <a:rPr lang="en-US" sz="1000" dirty="0">
                          <a:effectLst/>
                        </a:rPr>
                        <a:t>4.25</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1.93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0.18</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0.76</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52</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59.9</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0.68</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4.19</a:t>
                      </a:r>
                      <a:endParaRPr lang="en-US" sz="1200" dirty="0">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±0.14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±0.66</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±0.66</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±0.06</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±0.009</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±0.018</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±1.0</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±0.10</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dirty="0">
                          <a:effectLst/>
                        </a:rPr>
                        <a:t>H96L</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1.62</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2.02</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1.90</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1.64</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2.68</a:t>
                      </a:r>
                      <a:endParaRPr lang="en-US" sz="1200" dirty="0">
                        <a:effectLst/>
                        <a:latin typeface="Calibri"/>
                      </a:endParaRPr>
                    </a:p>
                  </a:txBody>
                  <a:tcPr marL="68580" marR="68580" marT="0" marB="0" anchor="ctr"/>
                </a:tc>
                <a:tc>
                  <a:txBody>
                    <a:bodyPr/>
                    <a:lstStyle/>
                    <a:p>
                      <a:pPr algn="ctr">
                        <a:lnSpc>
                          <a:spcPct val="115000"/>
                        </a:lnSpc>
                      </a:pPr>
                      <a:r>
                        <a:rPr lang="en-US" sz="1000" b="1" dirty="0">
                          <a:effectLst/>
                        </a:rPr>
                        <a:t>0.27</a:t>
                      </a:r>
                      <a:endParaRPr lang="en-US" sz="1200" b="1" dirty="0">
                        <a:effectLst/>
                        <a:latin typeface="Calibri"/>
                      </a:endParaRPr>
                    </a:p>
                  </a:txBody>
                  <a:tcPr marL="68580" marR="68580" marT="0" marB="0" anchor="ctr"/>
                </a:tc>
                <a:tc>
                  <a:txBody>
                    <a:bodyPr/>
                    <a:lstStyle/>
                    <a:p>
                      <a:pPr algn="ctr">
                        <a:lnSpc>
                          <a:spcPct val="115000"/>
                        </a:lnSpc>
                      </a:pPr>
                      <a:r>
                        <a:rPr lang="en-US" sz="1000" dirty="0">
                          <a:effectLst/>
                        </a:rPr>
                        <a:t>1</a:t>
                      </a:r>
                      <a:endParaRPr lang="en-US" sz="1200" dirty="0">
                        <a:effectLst/>
                        <a:latin typeface="Calibri"/>
                      </a:endParaRPr>
                    </a:p>
                  </a:txBody>
                  <a:tcPr marL="68580" marR="68580" marT="0" marB="0" anchor="ctr"/>
                </a:tc>
                <a:tc>
                  <a:txBody>
                    <a:bodyPr/>
                    <a:lstStyle/>
                    <a:p>
                      <a:pPr algn="ctr">
                        <a:lnSpc>
                          <a:spcPct val="115000"/>
                        </a:lnSpc>
                      </a:pPr>
                      <a:r>
                        <a:rPr lang="en-US" sz="1000" b="1" dirty="0">
                          <a:effectLst/>
                        </a:rPr>
                        <a:t>50.1</a:t>
                      </a:r>
                      <a:endParaRPr lang="en-US" sz="1200" b="1" dirty="0">
                        <a:effectLst/>
                        <a:latin typeface="Calibri"/>
                      </a:endParaRPr>
                    </a:p>
                  </a:txBody>
                  <a:tcPr marL="68580" marR="68580" marT="0" marB="0" anchor="ctr"/>
                </a:tc>
                <a:tc>
                  <a:txBody>
                    <a:bodyPr/>
                    <a:lstStyle/>
                    <a:p>
                      <a:pPr algn="ctr">
                        <a:lnSpc>
                          <a:spcPct val="115000"/>
                        </a:lnSpc>
                      </a:pPr>
                      <a:r>
                        <a:rPr lang="en-US" sz="1000" dirty="0">
                          <a:effectLst/>
                        </a:rPr>
                        <a:t>56.2</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0.71</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3.66</a:t>
                      </a:r>
                      <a:endParaRPr lang="en-US" sz="1200" dirty="0">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±0.32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±0.32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±0.49</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±0.010</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±0.022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±3.0</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±0.23</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dirty="0">
                          <a:solidFill>
                            <a:srgbClr val="C00000"/>
                          </a:solidFill>
                          <a:effectLst/>
                        </a:rPr>
                        <a:t>Q100L</a:t>
                      </a:r>
                      <a:endParaRPr lang="en-US" sz="1200" dirty="0">
                        <a:solidFill>
                          <a:srgbClr val="C00000"/>
                        </a:solidFill>
                        <a:effectLst/>
                        <a:latin typeface="Calibri"/>
                      </a:endParaRPr>
                    </a:p>
                  </a:txBody>
                  <a:tcPr marL="68580" marR="68580" marT="0" marB="0" anchor="ctr"/>
                </a:tc>
                <a:tc rowSpan="2">
                  <a:txBody>
                    <a:bodyPr/>
                    <a:lstStyle/>
                    <a:p>
                      <a:pPr algn="ctr">
                        <a:lnSpc>
                          <a:spcPct val="115000"/>
                        </a:lnSpc>
                      </a:pPr>
                      <a:r>
                        <a:rPr lang="en-US" sz="1000" dirty="0">
                          <a:effectLst/>
                        </a:rPr>
                        <a:t>2.19</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1.34</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4.20</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2.12</a:t>
                      </a:r>
                      <a:endParaRPr lang="en-US" sz="1200" dirty="0">
                        <a:effectLst/>
                        <a:latin typeface="Calibri"/>
                      </a:endParaRPr>
                    </a:p>
                  </a:txBody>
                  <a:tcPr marL="68580" marR="68580" marT="0" marB="0" anchor="ctr"/>
                </a:tc>
                <a:tc>
                  <a:txBody>
                    <a:bodyPr/>
                    <a:lstStyle/>
                    <a:p>
                      <a:pPr algn="ctr">
                        <a:lnSpc>
                          <a:spcPct val="115000"/>
                        </a:lnSpc>
                      </a:pPr>
                      <a:r>
                        <a:rPr lang="en-US" sz="1000" b="1" dirty="0">
                          <a:effectLst/>
                        </a:rPr>
                        <a:t>1.19</a:t>
                      </a:r>
                      <a:endParaRPr lang="en-US" sz="1200" b="1" dirty="0">
                        <a:effectLst/>
                        <a:latin typeface="Calibri"/>
                      </a:endParaRPr>
                    </a:p>
                  </a:txBody>
                  <a:tcPr marL="68580" marR="68580" marT="0" marB="0" anchor="ctr"/>
                </a:tc>
                <a:tc>
                  <a:txBody>
                    <a:bodyPr/>
                    <a:lstStyle/>
                    <a:p>
                      <a:pPr algn="ctr">
                        <a:lnSpc>
                          <a:spcPct val="115000"/>
                        </a:lnSpc>
                      </a:pPr>
                      <a:r>
                        <a:rPr lang="en-US" sz="1000" b="1" dirty="0">
                          <a:effectLst/>
                        </a:rPr>
                        <a:t>0.03</a:t>
                      </a:r>
                      <a:endParaRPr lang="en-US" sz="1200" b="1" dirty="0">
                        <a:effectLst/>
                        <a:latin typeface="Calibri"/>
                      </a:endParaRPr>
                    </a:p>
                  </a:txBody>
                  <a:tcPr marL="68580" marR="68580" marT="0" marB="0" anchor="ctr"/>
                </a:tc>
                <a:tc>
                  <a:txBody>
                    <a:bodyPr/>
                    <a:lstStyle/>
                    <a:p>
                      <a:pPr algn="ctr">
                        <a:lnSpc>
                          <a:spcPct val="115000"/>
                        </a:lnSpc>
                      </a:pPr>
                      <a:r>
                        <a:rPr lang="en-US" sz="1000" b="1" dirty="0">
                          <a:effectLst/>
                        </a:rPr>
                        <a:t>0.23</a:t>
                      </a:r>
                      <a:endParaRPr lang="en-US" sz="1200" b="1" dirty="0">
                        <a:effectLst/>
                        <a:latin typeface="Calibri"/>
                      </a:endParaRPr>
                    </a:p>
                  </a:txBody>
                  <a:tcPr marL="68580" marR="68580" marT="0" marB="0" anchor="ctr"/>
                </a:tc>
                <a:tc>
                  <a:txBody>
                    <a:bodyPr/>
                    <a:lstStyle/>
                    <a:p>
                      <a:pPr algn="ctr">
                        <a:lnSpc>
                          <a:spcPct val="115000"/>
                        </a:lnSpc>
                      </a:pPr>
                      <a:r>
                        <a:rPr lang="en-US" sz="1000" b="1" dirty="0">
                          <a:effectLst/>
                        </a:rPr>
                        <a:t>53.8</a:t>
                      </a:r>
                      <a:endParaRPr lang="en-US" sz="1200" b="1" dirty="0">
                        <a:effectLst/>
                        <a:latin typeface="Calibri"/>
                      </a:endParaRPr>
                    </a:p>
                  </a:txBody>
                  <a:tcPr marL="68580" marR="68580" marT="0" marB="0" anchor="ctr"/>
                </a:tc>
                <a:tc>
                  <a:txBody>
                    <a:bodyPr/>
                    <a:lstStyle/>
                    <a:p>
                      <a:pPr algn="ctr">
                        <a:lnSpc>
                          <a:spcPct val="115000"/>
                        </a:lnSpc>
                      </a:pPr>
                      <a:r>
                        <a:rPr lang="en-US" sz="1000">
                          <a:effectLst/>
                        </a:rPr>
                        <a:t>28.9</a:t>
                      </a:r>
                      <a:endParaRPr lang="en-US" sz="1200">
                        <a:effectLst/>
                        <a:latin typeface="Calibri"/>
                      </a:endParaRPr>
                    </a:p>
                  </a:txBody>
                  <a:tcPr marL="68580" marR="68580" marT="0" marB="0" anchor="ctr"/>
                </a:tc>
                <a:tc rowSpan="2">
                  <a:txBody>
                    <a:bodyPr/>
                    <a:lstStyle/>
                    <a:p>
                      <a:pPr algn="ctr">
                        <a:lnSpc>
                          <a:spcPct val="115000"/>
                        </a:lnSpc>
                      </a:pPr>
                      <a:r>
                        <a:rPr lang="en-US" sz="1000" dirty="0">
                          <a:effectLst/>
                        </a:rPr>
                        <a:t>0.23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2.24</a:t>
                      </a:r>
                      <a:endParaRPr lang="en-US" sz="1200" dirty="0">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±0.04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±0.44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±0.75</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±0.13</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±0.002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±0.013</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±0.6</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±1.1</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±0.11</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a:effectLst/>
                        </a:rPr>
                        <a:t>F115L</a:t>
                      </a:r>
                      <a:endParaRPr lang="en-US" sz="1200">
                        <a:effectLst/>
                        <a:latin typeface="Calibri"/>
                      </a:endParaRPr>
                    </a:p>
                  </a:txBody>
                  <a:tcPr marL="68580" marR="68580" marT="0" marB="0" anchor="ctr"/>
                </a:tc>
                <a:tc rowSpan="2">
                  <a:txBody>
                    <a:bodyPr/>
                    <a:lstStyle/>
                    <a:p>
                      <a:pPr algn="ctr">
                        <a:lnSpc>
                          <a:spcPct val="115000"/>
                        </a:lnSpc>
                      </a:pPr>
                      <a:r>
                        <a:rPr lang="en-US" sz="1000">
                          <a:effectLst/>
                        </a:rPr>
                        <a:t>1.52</a:t>
                      </a:r>
                      <a:endParaRPr lang="en-US" sz="1200">
                        <a:effectLst/>
                        <a:latin typeface="Calibri"/>
                      </a:endParaRPr>
                    </a:p>
                  </a:txBody>
                  <a:tcPr marL="68580" marR="68580" marT="0" marB="0" anchor="ctr"/>
                </a:tc>
                <a:tc>
                  <a:txBody>
                    <a:bodyPr/>
                    <a:lstStyle/>
                    <a:p>
                      <a:pPr algn="ctr">
                        <a:lnSpc>
                          <a:spcPct val="115000"/>
                        </a:lnSpc>
                      </a:pPr>
                      <a:r>
                        <a:rPr lang="en-US" sz="1000">
                          <a:effectLst/>
                        </a:rPr>
                        <a:t>1.98</a:t>
                      </a:r>
                      <a:endParaRPr lang="en-US" sz="1200">
                        <a:effectLst/>
                        <a:latin typeface="Calibri"/>
                      </a:endParaRPr>
                    </a:p>
                  </a:txBody>
                  <a:tcPr marL="68580" marR="68580" marT="0" marB="0" anchor="ctr"/>
                </a:tc>
                <a:tc>
                  <a:txBody>
                    <a:bodyPr/>
                    <a:lstStyle/>
                    <a:p>
                      <a:pPr algn="ctr">
                        <a:lnSpc>
                          <a:spcPct val="115000"/>
                        </a:lnSpc>
                      </a:pPr>
                      <a:r>
                        <a:rPr lang="en-US" sz="1000" dirty="0">
                          <a:effectLst/>
                        </a:rPr>
                        <a:t>4.85</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2.73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0.25</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0.9</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41.3</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56.6</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0.76</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2.6</a:t>
                      </a:r>
                      <a:endParaRPr lang="en-US" sz="1200" dirty="0">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±0.32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±0.56</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±0.83</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±0.01</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±0.007</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±0.028</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±4.9</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±0.22</a:t>
                      </a:r>
                      <a:endParaRPr lang="en-US" sz="1200" dirty="0">
                        <a:solidFill>
                          <a:srgbClr val="7030A0"/>
                        </a:solidFill>
                        <a:effectLst/>
                        <a:latin typeface="Calibri"/>
                      </a:endParaRPr>
                    </a:p>
                  </a:txBody>
                  <a:tcPr marL="68580" marR="68580" marT="0" marB="0" anchor="ctr"/>
                </a:tc>
              </a:tr>
              <a:tr h="206636">
                <a:tc rowSpan="2">
                  <a:txBody>
                    <a:bodyPr/>
                    <a:lstStyle/>
                    <a:p>
                      <a:pPr algn="ctr">
                        <a:lnSpc>
                          <a:spcPct val="115000"/>
                        </a:lnSpc>
                      </a:pPr>
                      <a:r>
                        <a:rPr lang="en-US" sz="1000">
                          <a:effectLst/>
                        </a:rPr>
                        <a:t>F115I</a:t>
                      </a:r>
                      <a:endParaRPr lang="en-US" sz="1200">
                        <a:effectLst/>
                        <a:latin typeface="Calibri"/>
                      </a:endParaRPr>
                    </a:p>
                  </a:txBody>
                  <a:tcPr marL="68580" marR="68580" marT="0" marB="0" anchor="ctr"/>
                </a:tc>
                <a:tc rowSpan="2">
                  <a:txBody>
                    <a:bodyPr/>
                    <a:lstStyle/>
                    <a:p>
                      <a:pPr algn="ctr">
                        <a:lnSpc>
                          <a:spcPct val="115000"/>
                        </a:lnSpc>
                      </a:pPr>
                      <a:r>
                        <a:rPr lang="en-US" sz="1000">
                          <a:effectLst/>
                        </a:rPr>
                        <a:t>1.65</a:t>
                      </a:r>
                      <a:endParaRPr lang="en-US" sz="1200">
                        <a:effectLst/>
                        <a:latin typeface="Calibri"/>
                      </a:endParaRPr>
                    </a:p>
                  </a:txBody>
                  <a:tcPr marL="68580" marR="68580" marT="0" marB="0" anchor="ctr"/>
                </a:tc>
                <a:tc>
                  <a:txBody>
                    <a:bodyPr/>
                    <a:lstStyle/>
                    <a:p>
                      <a:pPr algn="ctr">
                        <a:lnSpc>
                          <a:spcPct val="115000"/>
                        </a:lnSpc>
                      </a:pPr>
                      <a:r>
                        <a:rPr lang="en-US" sz="1000">
                          <a:effectLst/>
                        </a:rPr>
                        <a:t>2.21</a:t>
                      </a:r>
                      <a:endParaRPr lang="en-US" sz="1200">
                        <a:effectLst/>
                        <a:latin typeface="Calibri"/>
                      </a:endParaRPr>
                    </a:p>
                  </a:txBody>
                  <a:tcPr marL="68580" marR="68580" marT="0" marB="0" anchor="ctr"/>
                </a:tc>
                <a:tc>
                  <a:txBody>
                    <a:bodyPr/>
                    <a:lstStyle/>
                    <a:p>
                      <a:pPr algn="ctr">
                        <a:lnSpc>
                          <a:spcPct val="115000"/>
                        </a:lnSpc>
                      </a:pPr>
                      <a:r>
                        <a:rPr lang="en-US" sz="1000">
                          <a:effectLst/>
                        </a:rPr>
                        <a:t>4.33</a:t>
                      </a:r>
                      <a:endParaRPr lang="en-US" sz="1200">
                        <a:effectLst/>
                        <a:latin typeface="Calibri"/>
                      </a:endParaRPr>
                    </a:p>
                  </a:txBody>
                  <a:tcPr marL="68580" marR="68580" marT="0" marB="0" anchor="ctr"/>
                </a:tc>
                <a:tc>
                  <a:txBody>
                    <a:bodyPr/>
                    <a:lstStyle/>
                    <a:p>
                      <a:pPr algn="ctr">
                        <a:lnSpc>
                          <a:spcPct val="115000"/>
                        </a:lnSpc>
                      </a:pPr>
                      <a:r>
                        <a:rPr lang="en-US" sz="1000" dirty="0">
                          <a:effectLst/>
                        </a:rPr>
                        <a:t>2.34</a:t>
                      </a:r>
                      <a:endParaRPr lang="en-US" sz="1200" dirty="0">
                        <a:effectLst/>
                        <a:latin typeface="Calibri"/>
                      </a:endParaRPr>
                    </a:p>
                  </a:txBody>
                  <a:tcPr marL="68580" marR="68580" marT="0" marB="0" anchor="ctr"/>
                </a:tc>
                <a:tc>
                  <a:txBody>
                    <a:bodyPr/>
                    <a:lstStyle/>
                    <a:p>
                      <a:pPr algn="ctr">
                        <a:lnSpc>
                          <a:spcPct val="115000"/>
                        </a:lnSpc>
                      </a:pPr>
                      <a:r>
                        <a:rPr lang="en-US" sz="1000">
                          <a:effectLst/>
                        </a:rPr>
                        <a:t>2.82</a:t>
                      </a:r>
                      <a:endParaRPr lang="en-US" sz="1200">
                        <a:effectLst/>
                        <a:latin typeface="Calibri"/>
                      </a:endParaRPr>
                    </a:p>
                  </a:txBody>
                  <a:tcPr marL="68580" marR="68580" marT="0" marB="0" anchor="ctr"/>
                </a:tc>
                <a:tc>
                  <a:txBody>
                    <a:bodyPr/>
                    <a:lstStyle/>
                    <a:p>
                      <a:pPr algn="ctr">
                        <a:lnSpc>
                          <a:spcPct val="115000"/>
                        </a:lnSpc>
                      </a:pPr>
                      <a:r>
                        <a:rPr lang="en-US" sz="1000">
                          <a:effectLst/>
                        </a:rPr>
                        <a:t>0.33</a:t>
                      </a:r>
                      <a:endParaRPr lang="en-US" sz="1200">
                        <a:effectLst/>
                        <a:latin typeface="Calibri"/>
                      </a:endParaRPr>
                    </a:p>
                  </a:txBody>
                  <a:tcPr marL="68580" marR="68580" marT="0" marB="0" anchor="ctr"/>
                </a:tc>
                <a:tc>
                  <a:txBody>
                    <a:bodyPr/>
                    <a:lstStyle/>
                    <a:p>
                      <a:pPr algn="ctr">
                        <a:lnSpc>
                          <a:spcPct val="115000"/>
                        </a:lnSpc>
                      </a:pPr>
                      <a:r>
                        <a:rPr lang="en-US" sz="1000" dirty="0">
                          <a:effectLst/>
                        </a:rPr>
                        <a:t>1.17</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41.7</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54.3</a:t>
                      </a:r>
                      <a:endParaRPr lang="en-US" sz="1200" dirty="0">
                        <a:effectLst/>
                        <a:latin typeface="Calibri"/>
                      </a:endParaRPr>
                    </a:p>
                  </a:txBody>
                  <a:tcPr marL="68580" marR="68580" marT="0" marB="0" anchor="ctr"/>
                </a:tc>
                <a:tc rowSpan="2">
                  <a:txBody>
                    <a:bodyPr/>
                    <a:lstStyle/>
                    <a:p>
                      <a:pPr algn="ctr">
                        <a:lnSpc>
                          <a:spcPct val="115000"/>
                        </a:lnSpc>
                      </a:pPr>
                      <a:r>
                        <a:rPr lang="en-US" sz="1000" dirty="0">
                          <a:effectLst/>
                        </a:rPr>
                        <a:t>0.98</a:t>
                      </a:r>
                      <a:endParaRPr lang="en-US" sz="1200" dirty="0">
                        <a:effectLst/>
                        <a:latin typeface="Calibri"/>
                      </a:endParaRPr>
                    </a:p>
                  </a:txBody>
                  <a:tcPr marL="68580" marR="68580" marT="0" marB="0" anchor="ctr"/>
                </a:tc>
                <a:tc>
                  <a:txBody>
                    <a:bodyPr/>
                    <a:lstStyle/>
                    <a:p>
                      <a:pPr algn="ctr">
                        <a:lnSpc>
                          <a:spcPct val="115000"/>
                        </a:lnSpc>
                      </a:pPr>
                      <a:r>
                        <a:rPr lang="en-US" sz="1000" dirty="0">
                          <a:effectLst/>
                        </a:rPr>
                        <a:t>2.43</a:t>
                      </a:r>
                      <a:endParaRPr lang="en-US" sz="1200" dirty="0">
                        <a:effectLst/>
                        <a:latin typeface="Calibri"/>
                      </a:endParaRPr>
                    </a:p>
                  </a:txBody>
                  <a:tcPr marL="68580" marR="68580" marT="0" marB="0" anchor="ctr"/>
                </a:tc>
              </a:tr>
              <a:tr h="206636">
                <a:tc vMerge="1">
                  <a:txBody>
                    <a:bodyPr/>
                    <a:lstStyle/>
                    <a:p>
                      <a:endParaRPr lang="en-US"/>
                    </a:p>
                  </a:txBody>
                  <a:tcPr/>
                </a:tc>
                <a:tc vMerge="1">
                  <a:txBody>
                    <a:bodyPr/>
                    <a:lstStyle/>
                    <a:p>
                      <a:endParaRPr lang="en-US"/>
                    </a:p>
                  </a:txBody>
                  <a:tcPr/>
                </a:tc>
                <a:tc>
                  <a:txBody>
                    <a:bodyPr/>
                    <a:lstStyle/>
                    <a:p>
                      <a:pPr algn="ctr">
                        <a:lnSpc>
                          <a:spcPct val="115000"/>
                        </a:lnSpc>
                      </a:pPr>
                      <a:r>
                        <a:rPr lang="en-US" sz="1000" dirty="0">
                          <a:solidFill>
                            <a:srgbClr val="7030A0"/>
                          </a:solidFill>
                          <a:effectLst/>
                        </a:rPr>
                        <a:t>±0.12</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±0.49</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±0.85</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±0.15</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±0.017</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±0.097</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±0.4</a:t>
                      </a:r>
                      <a:endParaRPr lang="en-US" sz="1200" dirty="0">
                        <a:solidFill>
                          <a:srgbClr val="7030A0"/>
                        </a:solidFill>
                        <a:effectLst/>
                        <a:latin typeface="Calibri"/>
                      </a:endParaRPr>
                    </a:p>
                  </a:txBody>
                  <a:tcPr marL="68580" marR="68580" marT="0" marB="0" anchor="ctr"/>
                </a:tc>
                <a:tc>
                  <a:txBody>
                    <a:bodyPr/>
                    <a:lstStyle/>
                    <a:p>
                      <a:pPr algn="ctr">
                        <a:lnSpc>
                          <a:spcPct val="115000"/>
                        </a:lnSpc>
                      </a:pPr>
                      <a:r>
                        <a:rPr lang="en-US" sz="1000" dirty="0">
                          <a:solidFill>
                            <a:srgbClr val="7030A0"/>
                          </a:solidFill>
                          <a:effectLst/>
                        </a:rPr>
                        <a:t>±1.5</a:t>
                      </a:r>
                      <a:endParaRPr lang="en-US" sz="1200" dirty="0">
                        <a:solidFill>
                          <a:srgbClr val="7030A0"/>
                        </a:solidFill>
                        <a:effectLst/>
                        <a:latin typeface="Calibri"/>
                      </a:endParaRPr>
                    </a:p>
                  </a:txBody>
                  <a:tcPr marL="68580" marR="68580" marT="0" marB="0" anchor="ctr"/>
                </a:tc>
                <a:tc vMerge="1">
                  <a:txBody>
                    <a:bodyPr/>
                    <a:lstStyle/>
                    <a:p>
                      <a:endParaRPr lang="en-US"/>
                    </a:p>
                  </a:txBody>
                  <a:tcPr/>
                </a:tc>
                <a:tc>
                  <a:txBody>
                    <a:bodyPr/>
                    <a:lstStyle/>
                    <a:p>
                      <a:pPr algn="ctr">
                        <a:lnSpc>
                          <a:spcPct val="115000"/>
                        </a:lnSpc>
                      </a:pPr>
                      <a:r>
                        <a:rPr lang="en-US" sz="1000" dirty="0">
                          <a:solidFill>
                            <a:srgbClr val="7030A0"/>
                          </a:solidFill>
                          <a:effectLst/>
                        </a:rPr>
                        <a:t>±0.11</a:t>
                      </a:r>
                      <a:endParaRPr lang="en-US" sz="1200" dirty="0">
                        <a:solidFill>
                          <a:srgbClr val="7030A0"/>
                        </a:solidFill>
                        <a:effectLst/>
                        <a:latin typeface="Calibri"/>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tLang="zh-CN" smtClean="0"/>
              <a:t>Super-sticky Spy</a:t>
            </a:r>
          </a:p>
        </p:txBody>
      </p:sp>
      <p:sp>
        <p:nvSpPr>
          <p:cNvPr id="57346" name="Content Placeholder 2"/>
          <p:cNvSpPr>
            <a:spLocks noGrp="1"/>
          </p:cNvSpPr>
          <p:nvPr>
            <p:ph idx="1"/>
          </p:nvPr>
        </p:nvSpPr>
        <p:spPr>
          <a:xfrm>
            <a:off x="457200" y="1600200"/>
            <a:ext cx="8229600" cy="1219200"/>
          </a:xfrm>
        </p:spPr>
        <p:txBody>
          <a:bodyPr/>
          <a:lstStyle/>
          <a:p>
            <a:r>
              <a:rPr lang="en-US" altLang="zh-CN" dirty="0" smtClean="0"/>
              <a:t>Induce mutation on Q100</a:t>
            </a:r>
          </a:p>
          <a:p>
            <a:r>
              <a:rPr lang="en-US" altLang="zh-CN" dirty="0" smtClean="0"/>
              <a:t>Combine different outstanding mutations</a:t>
            </a:r>
          </a:p>
        </p:txBody>
      </p:sp>
      <p:sp>
        <p:nvSpPr>
          <p:cNvPr id="4" name="Down Arrow 3"/>
          <p:cNvSpPr/>
          <p:nvPr/>
        </p:nvSpPr>
        <p:spPr>
          <a:xfrm>
            <a:off x="3352800" y="2895600"/>
            <a:ext cx="1676400" cy="1066800"/>
          </a:xfrm>
          <a:prstGeom prst="downArrow">
            <a:avLst/>
          </a:prstGeom>
        </p:spPr>
        <p:style>
          <a:lnRef idx="0">
            <a:schemeClr val="accent1"/>
          </a:lnRef>
          <a:fillRef idx="3">
            <a:schemeClr val="accent1"/>
          </a:fillRef>
          <a:effectRef idx="3">
            <a:schemeClr val="accent1"/>
          </a:effectRef>
          <a:fontRef idx="minor">
            <a:schemeClr val="lt1"/>
          </a:fontRef>
        </p:style>
        <p:txBody>
          <a:bodyPr anchor="ctr"/>
          <a:lstStyle/>
          <a:p>
            <a:pPr algn="ctr" fontAlgn="auto">
              <a:spcBef>
                <a:spcPts val="0"/>
              </a:spcBef>
              <a:spcAft>
                <a:spcPts val="0"/>
              </a:spcAft>
              <a:defRPr/>
            </a:pPr>
            <a:endParaRPr lang="en-US"/>
          </a:p>
        </p:txBody>
      </p:sp>
      <p:sp>
        <p:nvSpPr>
          <p:cNvPr id="57350" name="Content Placeholder 2"/>
          <p:cNvSpPr txBox="1">
            <a:spLocks/>
          </p:cNvSpPr>
          <p:nvPr/>
        </p:nvSpPr>
        <p:spPr bwMode="auto">
          <a:xfrm>
            <a:off x="381000" y="3962400"/>
            <a:ext cx="8534400" cy="2286000"/>
          </a:xfrm>
          <a:prstGeom prst="rect">
            <a:avLst/>
          </a:prstGeom>
          <a:noFill/>
          <a:ln w="9525">
            <a:noFill/>
            <a:miter lim="800000"/>
            <a:headEnd/>
            <a:tailEnd/>
          </a:ln>
        </p:spPr>
        <p:txBody>
          <a:bodyPr/>
          <a:lstStyle/>
          <a:p>
            <a:pPr marL="342900" indent="-342900">
              <a:spcBef>
                <a:spcPct val="20000"/>
              </a:spcBef>
              <a:buFont typeface="Arial" charset="0"/>
              <a:buChar char="•"/>
            </a:pPr>
            <a:r>
              <a:rPr lang="en-US" altLang="zh-CN" sz="3200" dirty="0" smtClean="0">
                <a:latin typeface="Calibri" pitchFamily="34" charset="0"/>
              </a:rPr>
              <a:t>chaperone activity assay</a:t>
            </a:r>
            <a:endParaRPr lang="en-US" altLang="zh-CN" sz="3200" dirty="0">
              <a:latin typeface="Calibri" pitchFamily="34" charset="0"/>
            </a:endParaRPr>
          </a:p>
          <a:p>
            <a:pPr marL="342900" indent="-342900">
              <a:spcBef>
                <a:spcPct val="20000"/>
              </a:spcBef>
              <a:buFont typeface="Arial" charset="0"/>
              <a:buChar char="•"/>
            </a:pPr>
            <a:r>
              <a:rPr lang="en-US" altLang="zh-CN" sz="3200" dirty="0">
                <a:latin typeface="Calibri" pitchFamily="34" charset="0"/>
              </a:rPr>
              <a:t>Trap native substrates using proper cross-linkers in the presence of tannin stress</a:t>
            </a:r>
          </a:p>
          <a:p>
            <a:pPr marL="342900" indent="-342900">
              <a:spcBef>
                <a:spcPct val="20000"/>
              </a:spcBef>
              <a:buFont typeface="Arial" charset="0"/>
              <a:buChar char="•"/>
            </a:pPr>
            <a:r>
              <a:rPr lang="en-US" altLang="zh-CN" sz="3200" dirty="0">
                <a:latin typeface="Calibri" pitchFamily="34" charset="0"/>
              </a:rPr>
              <a:t>Capture the co-structure of Spy and its substrate</a:t>
            </a:r>
          </a:p>
        </p:txBody>
      </p:sp>
      <p:sp>
        <p:nvSpPr>
          <p:cNvPr id="57351" name="TextBox 6"/>
          <p:cNvSpPr txBox="1">
            <a:spLocks noChangeArrowheads="1"/>
          </p:cNvSpPr>
          <p:nvPr/>
        </p:nvSpPr>
        <p:spPr bwMode="auto">
          <a:xfrm>
            <a:off x="5143500" y="2667000"/>
            <a:ext cx="3352800" cy="1477328"/>
          </a:xfrm>
          <a:prstGeom prst="rect">
            <a:avLst/>
          </a:prstGeom>
          <a:noFill/>
          <a:ln w="9525">
            <a:noFill/>
            <a:miter lim="800000"/>
            <a:headEnd/>
            <a:tailEnd/>
          </a:ln>
        </p:spPr>
        <p:txBody>
          <a:bodyPr wrap="square">
            <a:spAutoFit/>
          </a:bodyPr>
          <a:lstStyle/>
          <a:p>
            <a:r>
              <a:rPr lang="en-US" altLang="zh-CN" dirty="0" smtClean="0">
                <a:latin typeface="Calibri" pitchFamily="34" charset="0"/>
              </a:rPr>
              <a:t>High </a:t>
            </a:r>
            <a:r>
              <a:rPr lang="en-US" altLang="zh-CN" dirty="0" err="1" smtClean="0">
                <a:latin typeface="Calibri" pitchFamily="34" charset="0"/>
              </a:rPr>
              <a:t>PenV</a:t>
            </a:r>
            <a:r>
              <a:rPr lang="en-US" altLang="zh-CN" dirty="0" smtClean="0">
                <a:latin typeface="Calibri" pitchFamily="34" charset="0"/>
              </a:rPr>
              <a:t> </a:t>
            </a:r>
          </a:p>
          <a:p>
            <a:r>
              <a:rPr lang="en-US" altLang="zh-CN" dirty="0" smtClean="0">
                <a:latin typeface="Calibri" pitchFamily="34" charset="0"/>
              </a:rPr>
              <a:t>Normal tannin resistance</a:t>
            </a:r>
          </a:p>
          <a:p>
            <a:r>
              <a:rPr lang="en-US" altLang="zh-CN" dirty="0" smtClean="0">
                <a:latin typeface="Calibri" pitchFamily="34" charset="0"/>
              </a:rPr>
              <a:t>Hydrophobic</a:t>
            </a:r>
            <a:endParaRPr lang="en-US" altLang="zh-CN" dirty="0">
              <a:latin typeface="Calibri" pitchFamily="34" charset="0"/>
            </a:endParaRPr>
          </a:p>
          <a:p>
            <a:r>
              <a:rPr lang="en-US" altLang="zh-CN" dirty="0">
                <a:latin typeface="Calibri" pitchFamily="34" charset="0"/>
              </a:rPr>
              <a:t>Low K</a:t>
            </a:r>
            <a:r>
              <a:rPr lang="en-US" altLang="zh-CN" baseline="-25000" dirty="0">
                <a:latin typeface="Calibri" pitchFamily="34" charset="0"/>
              </a:rPr>
              <a:t>off</a:t>
            </a:r>
          </a:p>
          <a:p>
            <a:r>
              <a:rPr lang="en-US" altLang="zh-CN" dirty="0">
                <a:latin typeface="Calibri" pitchFamily="34" charset="0"/>
              </a:rPr>
              <a:t>Super flexible</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2651573" cy="739358"/>
          </a:xfrm>
        </p:spPr>
        <p:txBody>
          <a:bodyPr/>
          <a:lstStyle/>
          <a:p>
            <a:r>
              <a:rPr lang="en-US" dirty="0" smtClean="0"/>
              <a:t>Flowchart</a:t>
            </a:r>
            <a:endParaRPr lang="en-US" dirty="0"/>
          </a:p>
        </p:txBody>
      </p:sp>
      <p:sp>
        <p:nvSpPr>
          <p:cNvPr id="6" name="TextBox 5"/>
          <p:cNvSpPr txBox="1"/>
          <p:nvPr/>
        </p:nvSpPr>
        <p:spPr>
          <a:xfrm>
            <a:off x="4876800" y="3029158"/>
            <a:ext cx="1981200" cy="369332"/>
          </a:xfrm>
          <a:prstGeom prst="rect">
            <a:avLst/>
          </a:prstGeom>
          <a:noFill/>
        </p:spPr>
        <p:txBody>
          <a:bodyPr wrap="square" rtlCol="0">
            <a:spAutoFit/>
          </a:bodyPr>
          <a:lstStyle/>
          <a:p>
            <a:r>
              <a:rPr lang="en-US" dirty="0" smtClean="0">
                <a:solidFill>
                  <a:schemeClr val="bg1"/>
                </a:solidFill>
              </a:rPr>
              <a:t>Super-sticky Spy</a:t>
            </a:r>
            <a:endParaRPr lang="en-US" dirty="0">
              <a:solidFill>
                <a:schemeClr val="bg1"/>
              </a:solidFill>
            </a:endParaRPr>
          </a:p>
        </p:txBody>
      </p:sp>
      <p:graphicFrame>
        <p:nvGraphicFramePr>
          <p:cNvPr id="7" name="Diagram 6"/>
          <p:cNvGraphicFramePr/>
          <p:nvPr>
            <p:extLst>
              <p:ext uri="{D42A27DB-BD31-4B8C-83A1-F6EECF244321}">
                <p14:modId xmlns="" xmlns:p14="http://schemas.microsoft.com/office/powerpoint/2010/main" val="1441537283"/>
              </p:ext>
            </p:extLst>
          </p:nvPr>
        </p:nvGraphicFramePr>
        <p:xfrm>
          <a:off x="762000" y="2590800"/>
          <a:ext cx="8153400" cy="5410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ight Arrow 7"/>
          <p:cNvSpPr/>
          <p:nvPr/>
        </p:nvSpPr>
        <p:spPr>
          <a:xfrm rot="6867940">
            <a:off x="1518703" y="4433109"/>
            <a:ext cx="2581831" cy="483569"/>
          </a:xfrm>
          <a:prstGeom prst="rightArrow">
            <a:avLst/>
          </a:prstGeom>
          <a:solidFill>
            <a:schemeClr val="accent1">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9" name="TextBox 8"/>
          <p:cNvSpPr txBox="1"/>
          <p:nvPr/>
        </p:nvSpPr>
        <p:spPr>
          <a:xfrm>
            <a:off x="1932348" y="4531641"/>
            <a:ext cx="1523999" cy="461665"/>
          </a:xfrm>
          <a:prstGeom prst="rect">
            <a:avLst/>
          </a:prstGeom>
          <a:noFill/>
        </p:spPr>
        <p:txBody>
          <a:bodyPr wrap="square" rtlCol="0">
            <a:spAutoFit/>
          </a:bodyPr>
          <a:lstStyle/>
          <a:p>
            <a:r>
              <a:rPr lang="en-US" sz="1200" dirty="0" smtClean="0"/>
              <a:t>Use known in vitro substrates: Im7AA</a:t>
            </a:r>
            <a:endParaRPr lang="en-US" sz="1200" dirty="0"/>
          </a:p>
        </p:txBody>
      </p:sp>
      <p:sp>
        <p:nvSpPr>
          <p:cNvPr id="11" name="Right Arrow 10"/>
          <p:cNvSpPr/>
          <p:nvPr/>
        </p:nvSpPr>
        <p:spPr>
          <a:xfrm rot="8316739">
            <a:off x="2867034" y="934680"/>
            <a:ext cx="490737" cy="483569"/>
          </a:xfrm>
          <a:prstGeom prst="rightArrow">
            <a:avLst/>
          </a:prstGeom>
          <a:solidFill>
            <a:schemeClr val="accent1">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Rounded Rectangle 12"/>
          <p:cNvSpPr/>
          <p:nvPr/>
        </p:nvSpPr>
        <p:spPr>
          <a:xfrm>
            <a:off x="806007" y="1316116"/>
            <a:ext cx="2057400" cy="8076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Chaperone assay: higher chaperone activity?</a:t>
            </a:r>
            <a:endParaRPr lang="en-US" dirty="0"/>
          </a:p>
        </p:txBody>
      </p:sp>
      <p:sp>
        <p:nvSpPr>
          <p:cNvPr id="14" name="Right Arrow 13"/>
          <p:cNvSpPr/>
          <p:nvPr/>
        </p:nvSpPr>
        <p:spPr>
          <a:xfrm rot="5400000">
            <a:off x="4669878" y="2218296"/>
            <a:ext cx="413842" cy="483569"/>
          </a:xfrm>
          <a:prstGeom prst="rightArrow">
            <a:avLst/>
          </a:prstGeom>
          <a:solidFill>
            <a:schemeClr val="accent1">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5" name="Rounded Rectangle 14"/>
          <p:cNvSpPr/>
          <p:nvPr/>
        </p:nvSpPr>
        <p:spPr>
          <a:xfrm>
            <a:off x="3433646" y="58271"/>
            <a:ext cx="2760276" cy="94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Genetic engineering: higher in vivo activity (</a:t>
            </a:r>
            <a:r>
              <a:rPr lang="en-US" dirty="0" err="1" smtClean="0"/>
              <a:t>PenV</a:t>
            </a:r>
            <a:r>
              <a:rPr lang="en-US" dirty="0" smtClean="0"/>
              <a:t> resistance)</a:t>
            </a:r>
            <a:endParaRPr lang="en-US" dirty="0"/>
          </a:p>
        </p:txBody>
      </p:sp>
      <p:sp>
        <p:nvSpPr>
          <p:cNvPr id="17" name="Right Arrow 16"/>
          <p:cNvSpPr/>
          <p:nvPr/>
        </p:nvSpPr>
        <p:spPr>
          <a:xfrm rot="5400000">
            <a:off x="4647239" y="916752"/>
            <a:ext cx="297230" cy="483569"/>
          </a:xfrm>
          <a:prstGeom prst="rightArrow">
            <a:avLst/>
          </a:prstGeom>
          <a:solidFill>
            <a:schemeClr val="accent1">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8" name="Rounded Rectangle 17"/>
          <p:cNvSpPr/>
          <p:nvPr/>
        </p:nvSpPr>
        <p:spPr>
          <a:xfrm>
            <a:off x="3433646" y="1307151"/>
            <a:ext cx="2760276" cy="946007"/>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Tannin resistance assay: compare with WT (</a:t>
            </a:r>
            <a:r>
              <a:rPr lang="en-US" u="sng" dirty="0" smtClean="0"/>
              <a:t>plasmid</a:t>
            </a:r>
            <a:r>
              <a:rPr lang="en-US" u="sng" dirty="0" smtClean="0">
                <a:sym typeface="Wingdings" panose="05000000000000000000" pitchFamily="2" charset="2"/>
              </a:rPr>
              <a:t> genomic</a:t>
            </a:r>
            <a:r>
              <a:rPr lang="en-US" dirty="0" smtClean="0"/>
              <a:t>)</a:t>
            </a:r>
            <a:endParaRPr lang="en-US" dirty="0"/>
          </a:p>
        </p:txBody>
      </p:sp>
      <p:sp>
        <p:nvSpPr>
          <p:cNvPr id="20" name="Rounded Rectangle 19"/>
          <p:cNvSpPr/>
          <p:nvPr/>
        </p:nvSpPr>
        <p:spPr>
          <a:xfrm>
            <a:off x="6705600" y="1276435"/>
            <a:ext cx="2223247" cy="80769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1600" dirty="0" smtClean="0"/>
              <a:t>Tm and G</a:t>
            </a:r>
            <a:r>
              <a:rPr lang="en-US" sz="1600" baseline="-25000" dirty="0" smtClean="0"/>
              <a:t>NU</a:t>
            </a:r>
            <a:r>
              <a:rPr lang="en-US" sz="1600" dirty="0" smtClean="0"/>
              <a:t> measurement: stability and flexibility</a:t>
            </a:r>
            <a:endParaRPr lang="en-US" sz="1600" dirty="0"/>
          </a:p>
        </p:txBody>
      </p:sp>
      <p:sp>
        <p:nvSpPr>
          <p:cNvPr id="21" name="Right Arrow 20"/>
          <p:cNvSpPr/>
          <p:nvPr/>
        </p:nvSpPr>
        <p:spPr>
          <a:xfrm rot="2205627">
            <a:off x="6236040" y="916751"/>
            <a:ext cx="490737" cy="483569"/>
          </a:xfrm>
          <a:prstGeom prst="rightArrow">
            <a:avLst/>
          </a:prstGeom>
          <a:solidFill>
            <a:schemeClr val="accent1">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Title 1"/>
          <p:cNvSpPr>
            <a:spLocks noGrp="1"/>
          </p:cNvSpPr>
          <p:nvPr>
            <p:ph type="title"/>
          </p:nvPr>
        </p:nvSpPr>
        <p:spPr/>
        <p:txBody>
          <a:bodyPr/>
          <a:lstStyle/>
          <a:p>
            <a:r>
              <a:rPr lang="en-US" altLang="zh-CN" smtClean="0"/>
              <a:t>Acknowledgements</a:t>
            </a:r>
            <a:endParaRPr lang="zh-CN" altLang="en-US" smtClean="0"/>
          </a:p>
        </p:txBody>
      </p:sp>
      <p:pic>
        <p:nvPicPr>
          <p:cNvPr id="58370" name="Picture 2" descr="Group lab picture."/>
          <p:cNvPicPr>
            <a:picLocks noChangeAspect="1" noChangeArrowheads="1"/>
          </p:cNvPicPr>
          <p:nvPr/>
        </p:nvPicPr>
        <p:blipFill>
          <a:blip r:embed="rId3" cstate="print"/>
          <a:srcRect b="9587"/>
          <a:stretch>
            <a:fillRect/>
          </a:stretch>
        </p:blipFill>
        <p:spPr bwMode="auto">
          <a:xfrm>
            <a:off x="304800" y="2109280"/>
            <a:ext cx="4347431" cy="2629900"/>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pPr>
              <a:defRPr/>
            </a:pPr>
            <a:fld id="{7850F666-9456-42B9-8DFF-24C432FE5C3A}" type="slidenum">
              <a:rPr lang="zh-CN" altLang="en-US"/>
              <a:pPr>
                <a:defRPr/>
              </a:pPr>
              <a:t>35</a:t>
            </a:fld>
            <a:endParaRPr lang="zh-CN" altLang="en-US"/>
          </a:p>
        </p:txBody>
      </p:sp>
      <p:sp>
        <p:nvSpPr>
          <p:cNvPr id="58373" name="TextBox 7"/>
          <p:cNvSpPr txBox="1">
            <a:spLocks noChangeArrowheads="1"/>
          </p:cNvSpPr>
          <p:nvPr/>
        </p:nvSpPr>
        <p:spPr bwMode="auto">
          <a:xfrm>
            <a:off x="2667000" y="1462949"/>
            <a:ext cx="4648200" cy="646331"/>
          </a:xfrm>
          <a:prstGeom prst="rect">
            <a:avLst/>
          </a:prstGeom>
          <a:noFill/>
          <a:ln w="9525">
            <a:noFill/>
            <a:miter lim="800000"/>
            <a:headEnd/>
            <a:tailEnd/>
          </a:ln>
        </p:spPr>
        <p:txBody>
          <a:bodyPr wrap="square">
            <a:spAutoFit/>
          </a:bodyPr>
          <a:lstStyle/>
          <a:p>
            <a:r>
              <a:rPr lang="en-US" altLang="zh-CN" dirty="0" smtClean="0">
                <a:latin typeface="Calibri" pitchFamily="34" charset="0"/>
              </a:rPr>
              <a:t>Prof. Bardwell and Prof. </a:t>
            </a:r>
            <a:r>
              <a:rPr lang="en-US" altLang="zh-CN" dirty="0" err="1" smtClean="0">
                <a:latin typeface="Calibri" pitchFamily="34" charset="0"/>
              </a:rPr>
              <a:t>Jakob</a:t>
            </a:r>
            <a:endParaRPr lang="en-US" altLang="zh-CN" dirty="0" smtClean="0">
              <a:latin typeface="Calibri" pitchFamily="34" charset="0"/>
            </a:endParaRPr>
          </a:p>
          <a:p>
            <a:r>
              <a:rPr lang="en-US" altLang="zh-CN" dirty="0" smtClean="0">
                <a:latin typeface="Calibri" pitchFamily="34" charset="0"/>
              </a:rPr>
              <a:t>Bardwell lab </a:t>
            </a:r>
            <a:r>
              <a:rPr lang="en-US" altLang="zh-CN" dirty="0">
                <a:latin typeface="Calibri" pitchFamily="34" charset="0"/>
              </a:rPr>
              <a:t>and </a:t>
            </a:r>
            <a:r>
              <a:rPr lang="en-US" altLang="zh-CN" dirty="0" err="1">
                <a:latin typeface="Calibri" pitchFamily="34" charset="0"/>
              </a:rPr>
              <a:t>Jakob</a:t>
            </a:r>
            <a:r>
              <a:rPr lang="en-US" altLang="zh-CN" dirty="0">
                <a:latin typeface="Calibri" pitchFamily="34" charset="0"/>
              </a:rPr>
              <a:t> </a:t>
            </a:r>
            <a:r>
              <a:rPr lang="en-US" altLang="zh-CN" dirty="0" smtClean="0">
                <a:latin typeface="Calibri" pitchFamily="34" charset="0"/>
              </a:rPr>
              <a:t>lab</a:t>
            </a:r>
            <a:endParaRPr lang="en-US" altLang="zh-CN" dirty="0">
              <a:latin typeface="Calibri" pitchFamily="34" charset="0"/>
            </a:endParaRPr>
          </a:p>
        </p:txBody>
      </p:sp>
      <p:pic>
        <p:nvPicPr>
          <p:cNvPr id="2050" name="Picture 2" descr="https://www.lsa.umich.edu/UMICH/mcdb/Home/People/labs/jakob%20lab/lab%20members/labmembersjune2011.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849906" y="2181793"/>
            <a:ext cx="3882616" cy="2484874"/>
          </a:xfrm>
          <a:prstGeom prst="rect">
            <a:avLst/>
          </a:prstGeom>
          <a:noFill/>
          <a:extLst>
            <a:ext uri="{909E8E84-426E-40DD-AFC4-6F175D3DCCD1}">
              <a14:hiddenFill xmlns=""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1014" y="152400"/>
            <a:ext cx="8229600" cy="1143000"/>
          </a:xfrm>
        </p:spPr>
        <p:txBody>
          <a:bodyPr/>
          <a:lstStyle/>
          <a:p>
            <a:r>
              <a:rPr lang="en-US" dirty="0" smtClean="0"/>
              <a:t>Amino acid substitution of Q100</a:t>
            </a:r>
            <a:endParaRPr lang="en-US" dirty="0"/>
          </a:p>
        </p:txBody>
      </p:sp>
      <p:pic>
        <p:nvPicPr>
          <p:cNvPr id="2050" name="Picture 2" descr="http://www.personal.psu.edu/staff/m/b/mbt102/bisci4online/chemistry/charges.gif"/>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04800" y="1066800"/>
            <a:ext cx="6496049" cy="4191000"/>
          </a:xfrm>
          <a:prstGeom prst="rect">
            <a:avLst/>
          </a:prstGeom>
          <a:noFill/>
          <a:extLst>
            <a:ext uri="{909E8E84-426E-40DD-AFC4-6F175D3DCCD1}">
              <a14:hiddenFill xmlns="" xmlns:a14="http://schemas.microsoft.com/office/drawing/2010/main">
                <a:solidFill>
                  <a:srgbClr val="FFFFFF"/>
                </a:solidFill>
              </a14:hiddenFill>
            </a:ext>
          </a:extLst>
        </p:spPr>
      </p:pic>
      <p:pic>
        <p:nvPicPr>
          <p:cNvPr id="2052" name="Picture 4" descr="https://www.bio.cmu.edu/courses/03231/LecF04/Lec10/AreaPlot.gif"/>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5277035" y="2514600"/>
            <a:ext cx="3714750" cy="295275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Oval 2"/>
          <p:cNvSpPr/>
          <p:nvPr/>
        </p:nvSpPr>
        <p:spPr>
          <a:xfrm>
            <a:off x="7239000" y="3162300"/>
            <a:ext cx="457200" cy="2667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 xmlns:p14="http://schemas.microsoft.com/office/powerpoint/2010/main" val="264059044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2"/>
          <p:cNvPicPr>
            <a:picLocks noChangeAspect="1" noChangeArrowheads="1"/>
          </p:cNvPicPr>
          <p:nvPr/>
        </p:nvPicPr>
        <p:blipFill>
          <a:blip r:embed="rId3" cstate="print"/>
          <a:srcRect/>
          <a:stretch>
            <a:fillRect/>
          </a:stretch>
        </p:blipFill>
        <p:spPr bwMode="auto">
          <a:xfrm>
            <a:off x="381000" y="2024063"/>
            <a:ext cx="4217988" cy="4783137"/>
          </a:xfrm>
          <a:prstGeom prst="rect">
            <a:avLst/>
          </a:prstGeom>
          <a:noFill/>
          <a:ln w="9525">
            <a:noFill/>
            <a:miter lim="800000"/>
            <a:headEnd/>
            <a:tailEnd/>
          </a:ln>
        </p:spPr>
      </p:pic>
      <p:sp>
        <p:nvSpPr>
          <p:cNvPr id="49154" name="Title 1"/>
          <p:cNvSpPr>
            <a:spLocks noGrp="1"/>
          </p:cNvSpPr>
          <p:nvPr>
            <p:ph type="title"/>
          </p:nvPr>
        </p:nvSpPr>
        <p:spPr/>
        <p:txBody>
          <a:bodyPr/>
          <a:lstStyle/>
          <a:p>
            <a:r>
              <a:rPr lang="en-US" altLang="zh-CN" smtClean="0"/>
              <a:t>Tannin resistance assay</a:t>
            </a:r>
          </a:p>
        </p:txBody>
      </p:sp>
      <p:sp>
        <p:nvSpPr>
          <p:cNvPr id="49155" name="TextBox 7"/>
          <p:cNvSpPr txBox="1">
            <a:spLocks noChangeArrowheads="1"/>
          </p:cNvSpPr>
          <p:nvPr/>
        </p:nvSpPr>
        <p:spPr bwMode="auto">
          <a:xfrm>
            <a:off x="381000" y="1066800"/>
            <a:ext cx="5791200" cy="923925"/>
          </a:xfrm>
          <a:prstGeom prst="rect">
            <a:avLst/>
          </a:prstGeom>
          <a:noFill/>
          <a:ln w="9525">
            <a:noFill/>
            <a:miter lim="800000"/>
            <a:headEnd/>
            <a:tailEnd/>
          </a:ln>
        </p:spPr>
        <p:txBody>
          <a:bodyPr>
            <a:spAutoFit/>
          </a:bodyPr>
          <a:lstStyle/>
          <a:p>
            <a:r>
              <a:rPr lang="en-US" altLang="zh-CN">
                <a:latin typeface="Calibri" pitchFamily="34" charset="0"/>
              </a:rPr>
              <a:t>MOPS and M63 minimal media</a:t>
            </a:r>
          </a:p>
          <a:p>
            <a:r>
              <a:rPr lang="en-US" altLang="zh-CN">
                <a:latin typeface="Calibri" pitchFamily="34" charset="0"/>
              </a:rPr>
              <a:t>Tiny change in tannin resistance for Q100L mutation</a:t>
            </a:r>
          </a:p>
          <a:p>
            <a:r>
              <a:rPr lang="en-US" altLang="zh-CN">
                <a:latin typeface="Calibri" pitchFamily="34" charset="0"/>
              </a:rPr>
              <a:t>Decrease in tannin resistance for other mutations</a:t>
            </a:r>
          </a:p>
        </p:txBody>
      </p:sp>
      <p:pic>
        <p:nvPicPr>
          <p:cNvPr id="49156" name="Picture 3"/>
          <p:cNvPicPr>
            <a:picLocks noChangeAspect="1" noChangeArrowheads="1"/>
          </p:cNvPicPr>
          <p:nvPr/>
        </p:nvPicPr>
        <p:blipFill>
          <a:blip r:embed="rId4" cstate="print"/>
          <a:srcRect/>
          <a:stretch>
            <a:fillRect/>
          </a:stretch>
        </p:blipFill>
        <p:spPr bwMode="auto">
          <a:xfrm>
            <a:off x="4729163" y="2009775"/>
            <a:ext cx="4227512" cy="4797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p:cNvCxnSpPr/>
          <p:nvPr/>
        </p:nvCxnSpPr>
        <p:spPr>
          <a:xfrm flipH="1">
            <a:off x="179388" y="1484313"/>
            <a:ext cx="1439862" cy="3313112"/>
          </a:xfrm>
          <a:prstGeom prst="line">
            <a:avLst/>
          </a:prstGeom>
        </p:spPr>
        <p:style>
          <a:lnRef idx="1">
            <a:schemeClr val="accent1"/>
          </a:lnRef>
          <a:fillRef idx="0">
            <a:schemeClr val="accent1"/>
          </a:fillRef>
          <a:effectRef idx="0">
            <a:schemeClr val="accent1"/>
          </a:effectRef>
          <a:fontRef idx="minor">
            <a:schemeClr val="tx1"/>
          </a:fontRef>
        </p:style>
      </p:cxnSp>
      <p:sp>
        <p:nvSpPr>
          <p:cNvPr id="18434" name="Title 1"/>
          <p:cNvSpPr>
            <a:spLocks noGrp="1"/>
          </p:cNvSpPr>
          <p:nvPr>
            <p:ph type="title"/>
          </p:nvPr>
        </p:nvSpPr>
        <p:spPr/>
        <p:txBody>
          <a:bodyPr/>
          <a:lstStyle/>
          <a:p>
            <a:r>
              <a:rPr lang="en-US" altLang="zh-CN" smtClean="0"/>
              <a:t>Selected Spy mutations</a:t>
            </a:r>
            <a:endParaRPr lang="zh-CN" altLang="en-US" smtClean="0"/>
          </a:p>
        </p:txBody>
      </p:sp>
      <p:sp>
        <p:nvSpPr>
          <p:cNvPr id="6" name="Slide Number Placeholder 5"/>
          <p:cNvSpPr>
            <a:spLocks noGrp="1"/>
          </p:cNvSpPr>
          <p:nvPr>
            <p:ph type="sldNum" sz="quarter" idx="12"/>
          </p:nvPr>
        </p:nvSpPr>
        <p:spPr/>
        <p:txBody>
          <a:bodyPr/>
          <a:lstStyle/>
          <a:p>
            <a:pPr>
              <a:defRPr/>
            </a:pPr>
            <a:fld id="{14AB1DB3-1193-428C-9119-E152AEF6ED7B}" type="slidenum">
              <a:rPr lang="zh-CN" altLang="en-US"/>
              <a:pPr>
                <a:defRPr/>
              </a:pPr>
              <a:t>4</a:t>
            </a:fld>
            <a:endParaRPr lang="zh-CN" altLang="en-US"/>
          </a:p>
        </p:txBody>
      </p:sp>
      <p:sp>
        <p:nvSpPr>
          <p:cNvPr id="18436" name="TextBox 6"/>
          <p:cNvSpPr txBox="1">
            <a:spLocks noChangeArrowheads="1"/>
          </p:cNvSpPr>
          <p:nvPr/>
        </p:nvSpPr>
        <p:spPr bwMode="auto">
          <a:xfrm>
            <a:off x="4140200" y="1844675"/>
            <a:ext cx="5410200" cy="2554288"/>
          </a:xfrm>
          <a:prstGeom prst="rect">
            <a:avLst/>
          </a:prstGeom>
          <a:noFill/>
          <a:ln w="9525">
            <a:noFill/>
            <a:miter lim="800000"/>
            <a:headEnd/>
            <a:tailEnd/>
          </a:ln>
        </p:spPr>
        <p:txBody>
          <a:bodyPr>
            <a:spAutoFit/>
          </a:bodyPr>
          <a:lstStyle/>
          <a:p>
            <a:pPr>
              <a:lnSpc>
                <a:spcPct val="200000"/>
              </a:lnSpc>
            </a:pPr>
            <a:r>
              <a:rPr lang="en-US" altLang="zh-CN" sz="2000">
                <a:latin typeface="Calibri" pitchFamily="34" charset="0"/>
              </a:rPr>
              <a:t>65 colonies: 64 had mutation (s) in Spy</a:t>
            </a:r>
          </a:p>
          <a:p>
            <a:pPr>
              <a:lnSpc>
                <a:spcPct val="200000"/>
              </a:lnSpc>
            </a:pPr>
            <a:r>
              <a:rPr lang="en-US" altLang="zh-CN" sz="2000">
                <a:latin typeface="Calibri" pitchFamily="34" charset="0"/>
              </a:rPr>
              <a:t>70% contain the Q100L mutation</a:t>
            </a:r>
          </a:p>
          <a:p>
            <a:pPr>
              <a:lnSpc>
                <a:spcPct val="200000"/>
              </a:lnSpc>
            </a:pPr>
            <a:r>
              <a:rPr lang="en-US" altLang="zh-CN" sz="2000">
                <a:latin typeface="Calibri" pitchFamily="34" charset="0"/>
              </a:rPr>
              <a:t>Single mutation: Q100L, Q25R, L32P, F115I</a:t>
            </a:r>
          </a:p>
          <a:p>
            <a:pPr>
              <a:lnSpc>
                <a:spcPct val="200000"/>
              </a:lnSpc>
            </a:pPr>
            <a:r>
              <a:rPr lang="en-US" altLang="zh-CN" sz="2000">
                <a:latin typeface="Calibri" pitchFamily="34" charset="0"/>
              </a:rPr>
              <a:t>Occurred at least 3 times: F115L, Q49L, H96L</a:t>
            </a:r>
          </a:p>
        </p:txBody>
      </p:sp>
      <p:pic>
        <p:nvPicPr>
          <p:cNvPr id="18437" name="Picture 2"/>
          <p:cNvPicPr>
            <a:picLocks noChangeAspect="1" noChangeArrowheads="1"/>
          </p:cNvPicPr>
          <p:nvPr/>
        </p:nvPicPr>
        <p:blipFill>
          <a:blip r:embed="rId3" cstate="print">
            <a:clrChange>
              <a:clrFrom>
                <a:srgbClr val="FFFFFF"/>
              </a:clrFrom>
              <a:clrTo>
                <a:srgbClr val="FFFFFF">
                  <a:alpha val="0"/>
                </a:srgbClr>
              </a:clrTo>
            </a:clrChange>
          </a:blip>
          <a:srcRect l="35013" t="4247" r="32832" b="23552"/>
          <a:stretch>
            <a:fillRect/>
          </a:stretch>
        </p:blipFill>
        <p:spPr bwMode="auto">
          <a:xfrm>
            <a:off x="0" y="620713"/>
            <a:ext cx="4321175" cy="3263900"/>
          </a:xfrm>
          <a:prstGeom prst="rect">
            <a:avLst/>
          </a:prstGeom>
          <a:noFill/>
          <a:ln w="9525">
            <a:noFill/>
            <a:miter lim="800000"/>
            <a:headEnd/>
            <a:tailEnd/>
          </a:ln>
        </p:spPr>
      </p:pic>
      <p:pic>
        <p:nvPicPr>
          <p:cNvPr id="18438" name="Picture 4"/>
          <p:cNvPicPr>
            <a:picLocks noChangeAspect="1" noChangeArrowheads="1"/>
          </p:cNvPicPr>
          <p:nvPr/>
        </p:nvPicPr>
        <p:blipFill>
          <a:blip r:embed="rId4" cstate="print">
            <a:clrChange>
              <a:clrFrom>
                <a:srgbClr val="FFFFFF"/>
              </a:clrFrom>
              <a:clrTo>
                <a:srgbClr val="FFFFFF">
                  <a:alpha val="0"/>
                </a:srgbClr>
              </a:clrTo>
            </a:clrChange>
          </a:blip>
          <a:srcRect l="34995" t="9653" r="29993" b="28764"/>
          <a:stretch>
            <a:fillRect/>
          </a:stretch>
        </p:blipFill>
        <p:spPr bwMode="auto">
          <a:xfrm>
            <a:off x="468313" y="3068638"/>
            <a:ext cx="4500562" cy="2663825"/>
          </a:xfrm>
          <a:prstGeom prst="rect">
            <a:avLst/>
          </a:prstGeom>
          <a:noFill/>
          <a:ln w="9525">
            <a:noFill/>
            <a:miter lim="800000"/>
            <a:headEnd/>
            <a:tailEnd/>
          </a:ln>
        </p:spPr>
      </p:pic>
      <p:cxnSp>
        <p:nvCxnSpPr>
          <p:cNvPr id="12" name="Straight Connector 11"/>
          <p:cNvCxnSpPr/>
          <p:nvPr/>
        </p:nvCxnSpPr>
        <p:spPr>
          <a:xfrm>
            <a:off x="3276600" y="2997200"/>
            <a:ext cx="1150938" cy="15113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altLang="zh-CN" dirty="0" smtClean="0"/>
              <a:t>Increased </a:t>
            </a:r>
            <a:r>
              <a:rPr lang="en-US" altLang="zh-CN" dirty="0" err="1" smtClean="0"/>
              <a:t>hydrophobicity</a:t>
            </a:r>
            <a:endParaRPr lang="en-US" altLang="zh-CN" dirty="0" smtClean="0"/>
          </a:p>
        </p:txBody>
      </p:sp>
      <p:sp>
        <p:nvSpPr>
          <p:cNvPr id="20483" name="TextBox 1"/>
          <p:cNvSpPr txBox="1">
            <a:spLocks noChangeArrowheads="1"/>
          </p:cNvSpPr>
          <p:nvPr/>
        </p:nvSpPr>
        <p:spPr bwMode="auto">
          <a:xfrm>
            <a:off x="6629400" y="5943600"/>
            <a:ext cx="1447800" cy="381000"/>
          </a:xfrm>
          <a:prstGeom prst="rect">
            <a:avLst/>
          </a:prstGeom>
          <a:noFill/>
          <a:ln w="9525">
            <a:noFill/>
            <a:miter lim="800000"/>
            <a:headEnd/>
            <a:tailEnd/>
          </a:ln>
        </p:spPr>
        <p:txBody>
          <a:bodyPr>
            <a:spAutoFit/>
          </a:bodyPr>
          <a:lstStyle/>
          <a:p>
            <a:r>
              <a:rPr lang="en-US" altLang="zh-CN" dirty="0">
                <a:latin typeface="Calibri" pitchFamily="34" charset="0"/>
              </a:rPr>
              <a:t>From </a:t>
            </a:r>
            <a:r>
              <a:rPr lang="en-US" altLang="zh-CN" dirty="0" err="1">
                <a:latin typeface="Calibri" pitchFamily="34" charset="0"/>
              </a:rPr>
              <a:t>Shu</a:t>
            </a:r>
            <a:endParaRPr lang="en-US" altLang="zh-CN" dirty="0">
              <a:latin typeface="Calibri" pitchFamily="34" charset="0"/>
            </a:endParaRPr>
          </a:p>
        </p:txBody>
      </p:sp>
      <p:pic>
        <p:nvPicPr>
          <p:cNvPr id="5" name="Picture 4" descr="Figure 4 SQ1.png"/>
          <p:cNvPicPr/>
          <p:nvPr/>
        </p:nvPicPr>
        <p:blipFill rotWithShape="1">
          <a:blip r:embed="rId2" cstate="print"/>
          <a:srcRect t="5186"/>
          <a:stretch/>
        </p:blipFill>
        <p:spPr bwMode="auto">
          <a:xfrm>
            <a:off x="3657600" y="1371600"/>
            <a:ext cx="5410200" cy="4191000"/>
          </a:xfrm>
          <a:prstGeom prst="rect">
            <a:avLst/>
          </a:prstGeom>
          <a:ln>
            <a:noFill/>
          </a:ln>
          <a:extLst>
            <a:ext uri="{53640926-AAD7-44D8-BBD7-CCE9431645EC}">
              <a14:shadowObscured xmlns="" xmlns:a14="http://schemas.microsoft.com/office/drawing/2010/main"/>
            </a:ext>
          </a:extLst>
        </p:spPr>
      </p:pic>
      <p:sp>
        <p:nvSpPr>
          <p:cNvPr id="7" name="TextBox 6"/>
          <p:cNvSpPr txBox="1"/>
          <p:nvPr/>
        </p:nvSpPr>
        <p:spPr>
          <a:xfrm>
            <a:off x="6477000" y="2057400"/>
            <a:ext cx="2819400" cy="646331"/>
          </a:xfrm>
          <a:prstGeom prst="rect">
            <a:avLst/>
          </a:prstGeom>
          <a:noFill/>
        </p:spPr>
        <p:txBody>
          <a:bodyPr wrap="square" rtlCol="0">
            <a:spAutoFit/>
          </a:bodyPr>
          <a:lstStyle/>
          <a:p>
            <a:r>
              <a:rPr lang="en-US" dirty="0" smtClean="0"/>
              <a:t>Model of Spy and Im7L53AI54A</a:t>
            </a:r>
            <a:endParaRPr lang="en-US" dirty="0"/>
          </a:p>
        </p:txBody>
      </p:sp>
      <p:pic>
        <p:nvPicPr>
          <p:cNvPr id="8" name="Picture 18" descr="Figure1.png"/>
          <p:cNvPicPr>
            <a:picLocks noChangeAspect="1" noChangeArrowheads="1"/>
          </p:cNvPicPr>
          <p:nvPr/>
        </p:nvPicPr>
        <p:blipFill>
          <a:blip r:embed="rId3" cstate="print">
            <a:clrChange>
              <a:clrFrom>
                <a:srgbClr val="FFFFFF"/>
              </a:clrFrom>
              <a:clrTo>
                <a:srgbClr val="FFFFFF">
                  <a:alpha val="0"/>
                </a:srgbClr>
              </a:clrTo>
            </a:clrChange>
          </a:blip>
          <a:srcRect t="8589" r="31959"/>
          <a:stretch>
            <a:fillRect/>
          </a:stretch>
        </p:blipFill>
        <p:spPr bwMode="auto">
          <a:xfrm>
            <a:off x="76200" y="1981200"/>
            <a:ext cx="3840480" cy="32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rtlCol="0">
            <a:normAutofit fontScale="90000"/>
          </a:bodyPr>
          <a:lstStyle/>
          <a:p>
            <a:pPr fontAlgn="auto">
              <a:spcAft>
                <a:spcPts val="0"/>
              </a:spcAft>
              <a:defRPr/>
            </a:pPr>
            <a:r>
              <a:rPr lang="en-US" altLang="zh-CN" sz="4000" dirty="0" smtClean="0"/>
              <a:t>Remade Spy mutants show higher </a:t>
            </a:r>
            <a:r>
              <a:rPr lang="en-US" altLang="zh-CN" sz="4000" dirty="0" err="1" smtClean="0"/>
              <a:t>PenV</a:t>
            </a:r>
            <a:r>
              <a:rPr lang="en-US" altLang="zh-CN" sz="4000" dirty="0" smtClean="0"/>
              <a:t> resistance</a:t>
            </a:r>
          </a:p>
        </p:txBody>
      </p:sp>
      <p:sp>
        <p:nvSpPr>
          <p:cNvPr id="21506" name="Rectangle 5"/>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latin typeface="Calibri" pitchFamily="34" charset="0"/>
            </a:endParaRPr>
          </a:p>
        </p:txBody>
      </p:sp>
      <p:grpSp>
        <p:nvGrpSpPr>
          <p:cNvPr id="21507" name="Group 22"/>
          <p:cNvGrpSpPr>
            <a:grpSpLocks/>
          </p:cNvGrpSpPr>
          <p:nvPr/>
        </p:nvGrpSpPr>
        <p:grpSpPr bwMode="auto">
          <a:xfrm>
            <a:off x="-36513" y="4221163"/>
            <a:ext cx="6384926" cy="1981200"/>
            <a:chOff x="396552" y="4495800"/>
            <a:chExt cx="6385248" cy="1981200"/>
          </a:xfrm>
        </p:grpSpPr>
        <p:grpSp>
          <p:nvGrpSpPr>
            <p:cNvPr id="21511" name="Group 10"/>
            <p:cNvGrpSpPr>
              <a:grpSpLocks/>
            </p:cNvGrpSpPr>
            <p:nvPr/>
          </p:nvGrpSpPr>
          <p:grpSpPr bwMode="auto">
            <a:xfrm>
              <a:off x="1447800" y="4876800"/>
              <a:ext cx="5334000" cy="762000"/>
              <a:chOff x="304800" y="5257800"/>
              <a:chExt cx="5867400" cy="781050"/>
            </a:xfrm>
          </p:grpSpPr>
          <p:pic>
            <p:nvPicPr>
              <p:cNvPr id="21520" name="Picture 1" descr="20121230Spottitration of all the purified spy mutants PenV0&amp;1000 IPTG"/>
              <p:cNvPicPr>
                <a:picLocks noChangeAspect="1" noChangeArrowheads="1"/>
              </p:cNvPicPr>
              <p:nvPr/>
            </p:nvPicPr>
            <p:blipFill>
              <a:blip r:embed="rId2" cstate="print"/>
              <a:srcRect l="2354"/>
              <a:stretch>
                <a:fillRect/>
              </a:stretch>
            </p:blipFill>
            <p:spPr bwMode="auto">
              <a:xfrm>
                <a:off x="304800" y="5257800"/>
                <a:ext cx="1476375" cy="762000"/>
              </a:xfrm>
              <a:prstGeom prst="rect">
                <a:avLst/>
              </a:prstGeom>
              <a:noFill/>
              <a:ln w="9525">
                <a:noFill/>
                <a:miter lim="800000"/>
                <a:headEnd/>
                <a:tailEnd/>
              </a:ln>
            </p:spPr>
          </p:pic>
          <p:pic>
            <p:nvPicPr>
              <p:cNvPr id="21521" name="Picture 2" descr="20121230Spottitration of all the purified spy mutants PenV2000~3000 IPTG"/>
              <p:cNvPicPr>
                <a:picLocks noChangeAspect="1" noChangeArrowheads="1"/>
              </p:cNvPicPr>
              <p:nvPr/>
            </p:nvPicPr>
            <p:blipFill>
              <a:blip r:embed="rId3" cstate="print"/>
              <a:srcRect l="2322"/>
              <a:stretch>
                <a:fillRect/>
              </a:stretch>
            </p:blipFill>
            <p:spPr bwMode="auto">
              <a:xfrm>
                <a:off x="1781175" y="5257800"/>
                <a:ext cx="1495425" cy="781050"/>
              </a:xfrm>
              <a:prstGeom prst="rect">
                <a:avLst/>
              </a:prstGeom>
              <a:noFill/>
              <a:ln w="9525">
                <a:noFill/>
                <a:miter lim="800000"/>
                <a:headEnd/>
                <a:tailEnd/>
              </a:ln>
            </p:spPr>
          </p:pic>
          <p:pic>
            <p:nvPicPr>
              <p:cNvPr id="21522" name="Picture 3" descr="20121230Spottitration of all the purified spy mutants PenV4000~5000 IPTG"/>
              <p:cNvPicPr>
                <a:picLocks noChangeAspect="1" noChangeArrowheads="1"/>
              </p:cNvPicPr>
              <p:nvPr/>
            </p:nvPicPr>
            <p:blipFill>
              <a:blip r:embed="rId4" cstate="print"/>
              <a:srcRect l="2354" r="2260"/>
              <a:stretch>
                <a:fillRect/>
              </a:stretch>
            </p:blipFill>
            <p:spPr bwMode="auto">
              <a:xfrm>
                <a:off x="3276600" y="5257800"/>
                <a:ext cx="1438275" cy="762000"/>
              </a:xfrm>
              <a:prstGeom prst="rect">
                <a:avLst/>
              </a:prstGeom>
              <a:noFill/>
              <a:ln w="9525">
                <a:noFill/>
                <a:miter lim="800000"/>
                <a:headEnd/>
                <a:tailEnd/>
              </a:ln>
            </p:spPr>
          </p:pic>
          <p:pic>
            <p:nvPicPr>
              <p:cNvPr id="21523" name="Picture 4" descr="20121230Spottitration of all the purified spy mutants PenV6000~7000 IPTG"/>
              <p:cNvPicPr>
                <a:picLocks noChangeAspect="1" noChangeArrowheads="1"/>
              </p:cNvPicPr>
              <p:nvPr/>
            </p:nvPicPr>
            <p:blipFill>
              <a:blip r:embed="rId5" cstate="print"/>
              <a:srcRect l="2386" r="2290" b="4419"/>
              <a:stretch>
                <a:fillRect/>
              </a:stretch>
            </p:blipFill>
            <p:spPr bwMode="auto">
              <a:xfrm>
                <a:off x="4752975" y="5257800"/>
                <a:ext cx="1419225" cy="733425"/>
              </a:xfrm>
              <a:prstGeom prst="rect">
                <a:avLst/>
              </a:prstGeom>
              <a:noFill/>
              <a:ln w="9525">
                <a:noFill/>
                <a:miter lim="800000"/>
                <a:headEnd/>
                <a:tailEnd/>
              </a:ln>
            </p:spPr>
          </p:pic>
        </p:grpSp>
        <p:grpSp>
          <p:nvGrpSpPr>
            <p:cNvPr id="21512" name="Group 10"/>
            <p:cNvGrpSpPr>
              <a:grpSpLocks/>
            </p:cNvGrpSpPr>
            <p:nvPr/>
          </p:nvGrpSpPr>
          <p:grpSpPr bwMode="auto">
            <a:xfrm>
              <a:off x="1447800" y="5715000"/>
              <a:ext cx="5334000" cy="762000"/>
              <a:chOff x="533400" y="5257800"/>
              <a:chExt cx="5857875" cy="762000"/>
            </a:xfrm>
          </p:grpSpPr>
          <p:pic>
            <p:nvPicPr>
              <p:cNvPr id="21516" name="Picture 5" descr="20121230Spottitration of all the purified spy mutants PenV0&amp;1000"/>
              <p:cNvPicPr>
                <a:picLocks noChangeAspect="1" noChangeArrowheads="1"/>
              </p:cNvPicPr>
              <p:nvPr/>
            </p:nvPicPr>
            <p:blipFill>
              <a:blip r:embed="rId6" cstate="print"/>
              <a:srcRect l="2292"/>
              <a:stretch>
                <a:fillRect/>
              </a:stretch>
            </p:blipFill>
            <p:spPr bwMode="auto">
              <a:xfrm>
                <a:off x="533400" y="5257800"/>
                <a:ext cx="1476375" cy="762000"/>
              </a:xfrm>
              <a:prstGeom prst="rect">
                <a:avLst/>
              </a:prstGeom>
              <a:noFill/>
              <a:ln w="9525">
                <a:noFill/>
                <a:miter lim="800000"/>
                <a:headEnd/>
                <a:tailEnd/>
              </a:ln>
            </p:spPr>
          </p:pic>
          <p:pic>
            <p:nvPicPr>
              <p:cNvPr id="21517" name="Picture 6" descr="20121230Spottitration of all the purified spy mutants PenV2000~3000"/>
              <p:cNvPicPr>
                <a:picLocks noChangeAspect="1" noChangeArrowheads="1"/>
              </p:cNvPicPr>
              <p:nvPr/>
            </p:nvPicPr>
            <p:blipFill>
              <a:blip r:embed="rId7" cstate="print"/>
              <a:srcRect b="4309"/>
              <a:stretch>
                <a:fillRect/>
              </a:stretch>
            </p:blipFill>
            <p:spPr bwMode="auto">
              <a:xfrm>
                <a:off x="1948454" y="5257800"/>
                <a:ext cx="1504950" cy="742950"/>
              </a:xfrm>
              <a:prstGeom prst="rect">
                <a:avLst/>
              </a:prstGeom>
              <a:noFill/>
              <a:ln w="9525">
                <a:noFill/>
                <a:miter lim="800000"/>
                <a:headEnd/>
                <a:tailEnd/>
              </a:ln>
            </p:spPr>
          </p:pic>
          <p:pic>
            <p:nvPicPr>
              <p:cNvPr id="21518" name="Picture 7" descr="20121230Spottitration of all the purified spy mutants PenV4000&amp;5000"/>
              <p:cNvPicPr>
                <a:picLocks noChangeAspect="1" noChangeArrowheads="1"/>
              </p:cNvPicPr>
              <p:nvPr/>
            </p:nvPicPr>
            <p:blipFill>
              <a:blip r:embed="rId8" cstate="print"/>
              <a:srcRect t="4385"/>
              <a:stretch>
                <a:fillRect/>
              </a:stretch>
            </p:blipFill>
            <p:spPr bwMode="auto">
              <a:xfrm>
                <a:off x="3514725" y="5305425"/>
                <a:ext cx="1438275" cy="714375"/>
              </a:xfrm>
              <a:prstGeom prst="rect">
                <a:avLst/>
              </a:prstGeom>
              <a:noFill/>
              <a:ln w="9525">
                <a:noFill/>
                <a:miter lim="800000"/>
                <a:headEnd/>
                <a:tailEnd/>
              </a:ln>
            </p:spPr>
          </p:pic>
          <p:pic>
            <p:nvPicPr>
              <p:cNvPr id="21519" name="Picture 8" descr="20121230Spottitration of all the purified spy mutants PenV6000~7000"/>
              <p:cNvPicPr>
                <a:picLocks noChangeAspect="1" noChangeArrowheads="1"/>
              </p:cNvPicPr>
              <p:nvPr/>
            </p:nvPicPr>
            <p:blipFill>
              <a:blip r:embed="rId9" cstate="print"/>
              <a:srcRect t="877" b="5263"/>
              <a:stretch>
                <a:fillRect/>
              </a:stretch>
            </p:blipFill>
            <p:spPr bwMode="auto">
              <a:xfrm>
                <a:off x="4953000" y="5334000"/>
                <a:ext cx="1438275" cy="676275"/>
              </a:xfrm>
              <a:prstGeom prst="rect">
                <a:avLst/>
              </a:prstGeom>
              <a:noFill/>
              <a:ln w="9525">
                <a:noFill/>
                <a:miter lim="800000"/>
                <a:headEnd/>
                <a:tailEnd/>
              </a:ln>
            </p:spPr>
          </p:pic>
        </p:grpSp>
        <p:sp>
          <p:nvSpPr>
            <p:cNvPr id="21513" name="Text Box 21"/>
            <p:cNvSpPr txBox="1">
              <a:spLocks noChangeArrowheads="1"/>
            </p:cNvSpPr>
            <p:nvPr/>
          </p:nvSpPr>
          <p:spPr bwMode="auto">
            <a:xfrm>
              <a:off x="396552" y="5157192"/>
              <a:ext cx="1447800" cy="336550"/>
            </a:xfrm>
            <a:prstGeom prst="rect">
              <a:avLst/>
            </a:prstGeom>
            <a:noFill/>
            <a:ln w="9525">
              <a:noFill/>
              <a:miter lim="800000"/>
              <a:headEnd/>
              <a:tailEnd/>
            </a:ln>
          </p:spPr>
          <p:txBody>
            <a:bodyPr>
              <a:spAutoFit/>
            </a:bodyPr>
            <a:lstStyle/>
            <a:p>
              <a:pPr>
                <a:spcBef>
                  <a:spcPct val="50000"/>
                </a:spcBef>
              </a:pPr>
              <a:r>
                <a:rPr lang="en-US" altLang="zh-CN" sz="1600">
                  <a:latin typeface="Calibri" pitchFamily="34" charset="0"/>
                </a:rPr>
                <a:t>Spy expressed</a:t>
              </a:r>
            </a:p>
          </p:txBody>
        </p:sp>
        <p:sp>
          <p:nvSpPr>
            <p:cNvPr id="21514" name="Text Box 22"/>
            <p:cNvSpPr txBox="1">
              <a:spLocks noChangeArrowheads="1"/>
            </p:cNvSpPr>
            <p:nvPr/>
          </p:nvSpPr>
          <p:spPr bwMode="auto">
            <a:xfrm>
              <a:off x="433064" y="6021288"/>
              <a:ext cx="1662808" cy="338554"/>
            </a:xfrm>
            <a:prstGeom prst="rect">
              <a:avLst/>
            </a:prstGeom>
            <a:noFill/>
            <a:ln w="9525">
              <a:noFill/>
              <a:miter lim="800000"/>
              <a:headEnd/>
              <a:tailEnd/>
            </a:ln>
          </p:spPr>
          <p:txBody>
            <a:bodyPr>
              <a:spAutoFit/>
            </a:bodyPr>
            <a:lstStyle/>
            <a:p>
              <a:pPr>
                <a:spcBef>
                  <a:spcPct val="50000"/>
                </a:spcBef>
              </a:pPr>
              <a:r>
                <a:rPr lang="en-US" altLang="zh-CN" sz="1600">
                  <a:latin typeface="Calibri" pitchFamily="34" charset="0"/>
                </a:rPr>
                <a:t>No  Spy express</a:t>
              </a:r>
            </a:p>
          </p:txBody>
        </p:sp>
        <p:cxnSp>
          <p:nvCxnSpPr>
            <p:cNvPr id="22" name="Straight Arrow Connector 21"/>
            <p:cNvCxnSpPr/>
            <p:nvPr/>
          </p:nvCxnSpPr>
          <p:spPr>
            <a:xfrm>
              <a:off x="4343277" y="4495800"/>
              <a:ext cx="76204" cy="3810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grpSp>
      <p:sp>
        <p:nvSpPr>
          <p:cNvPr id="21508" name="TextBox 20"/>
          <p:cNvSpPr txBox="1">
            <a:spLocks noChangeArrowheads="1"/>
          </p:cNvSpPr>
          <p:nvPr/>
        </p:nvSpPr>
        <p:spPr bwMode="auto">
          <a:xfrm>
            <a:off x="6335713" y="4508500"/>
            <a:ext cx="2916237" cy="1939925"/>
          </a:xfrm>
          <a:prstGeom prst="rect">
            <a:avLst/>
          </a:prstGeom>
          <a:noFill/>
          <a:ln w="9525">
            <a:noFill/>
            <a:miter lim="800000"/>
            <a:headEnd/>
            <a:tailEnd/>
          </a:ln>
        </p:spPr>
        <p:txBody>
          <a:bodyPr>
            <a:spAutoFit/>
          </a:bodyPr>
          <a:lstStyle/>
          <a:p>
            <a:pPr marL="342900" indent="-342900">
              <a:buFont typeface="Calibri" pitchFamily="34" charset="0"/>
              <a:buAutoNum type="arabicPeriod"/>
            </a:pPr>
            <a:r>
              <a:rPr lang="en-US" altLang="zh-CN" sz="2000" b="1">
                <a:latin typeface="Calibri" pitchFamily="34" charset="0"/>
              </a:rPr>
              <a:t>Highly resistant: </a:t>
            </a:r>
            <a:r>
              <a:rPr lang="en-US" altLang="zh-CN" sz="2000">
                <a:latin typeface="Calibri" pitchFamily="34" charset="0"/>
              </a:rPr>
              <a:t>Q100L, L32P, F115I/L,H96L</a:t>
            </a:r>
          </a:p>
          <a:p>
            <a:pPr marL="342900" indent="-342900">
              <a:buFont typeface="Calibri" pitchFamily="34" charset="0"/>
              <a:buAutoNum type="arabicPeriod"/>
            </a:pPr>
            <a:r>
              <a:rPr lang="en-US" altLang="zh-CN" sz="2000" b="1">
                <a:latin typeface="Calibri" pitchFamily="34" charset="0"/>
              </a:rPr>
              <a:t>Moderately resistant: </a:t>
            </a:r>
            <a:r>
              <a:rPr lang="en-US" altLang="zh-CN" sz="2000">
                <a:latin typeface="Calibri" pitchFamily="34" charset="0"/>
              </a:rPr>
              <a:t>Q25R</a:t>
            </a:r>
          </a:p>
          <a:p>
            <a:pPr marL="342900" indent="-342900">
              <a:buFont typeface="Calibri" pitchFamily="34" charset="0"/>
              <a:buAutoNum type="arabicPeriod"/>
            </a:pPr>
            <a:r>
              <a:rPr lang="en-US" altLang="zh-CN" sz="2000" b="1">
                <a:latin typeface="Calibri" pitchFamily="34" charset="0"/>
              </a:rPr>
              <a:t>Less resistant: </a:t>
            </a:r>
            <a:r>
              <a:rPr lang="en-US" altLang="zh-CN" sz="2000">
                <a:latin typeface="Calibri" pitchFamily="34" charset="0"/>
              </a:rPr>
              <a:t>Q49L</a:t>
            </a:r>
          </a:p>
        </p:txBody>
      </p:sp>
      <p:graphicFrame>
        <p:nvGraphicFramePr>
          <p:cNvPr id="24" name="Chart 23"/>
          <p:cNvGraphicFramePr/>
          <p:nvPr/>
        </p:nvGraphicFramePr>
        <p:xfrm>
          <a:off x="0" y="1268760"/>
          <a:ext cx="5220072" cy="324036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Chart 24"/>
          <p:cNvGraphicFramePr/>
          <p:nvPr/>
        </p:nvGraphicFramePr>
        <p:xfrm>
          <a:off x="4788024" y="1268760"/>
          <a:ext cx="4355976" cy="3240360"/>
        </p:xfrm>
        <a:graphic>
          <a:graphicData uri="http://schemas.openxmlformats.org/drawingml/2006/chart">
            <c:chart xmlns:c="http://schemas.openxmlformats.org/drawingml/2006/chart" xmlns:r="http://schemas.openxmlformats.org/officeDocument/2006/relationships" r:id="rId11"/>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9"/>
          <p:cNvSpPr>
            <a:spLocks noGrp="1"/>
          </p:cNvSpPr>
          <p:nvPr>
            <p:ph type="title"/>
          </p:nvPr>
        </p:nvSpPr>
        <p:spPr>
          <a:xfrm>
            <a:off x="215900" y="115888"/>
            <a:ext cx="8748713" cy="1152525"/>
          </a:xfrm>
        </p:spPr>
        <p:txBody>
          <a:bodyPr/>
          <a:lstStyle/>
          <a:p>
            <a:r>
              <a:rPr lang="en-US" altLang="zh-CN" sz="3200" smtClean="0"/>
              <a:t>The PenV resistance was expected to correlate with the protein level of </a:t>
            </a:r>
            <a:r>
              <a:rPr lang="el-GR" altLang="zh-CN" sz="3200" smtClean="0"/>
              <a:t>β-</a:t>
            </a:r>
            <a:r>
              <a:rPr lang="en-US" altLang="zh-CN" sz="3200" smtClean="0"/>
              <a:t>lactamase-Im7AA fusion </a:t>
            </a:r>
          </a:p>
        </p:txBody>
      </p:sp>
      <p:sp>
        <p:nvSpPr>
          <p:cNvPr id="22530" name="TextBox 47"/>
          <p:cNvSpPr txBox="1">
            <a:spLocks noChangeArrowheads="1"/>
          </p:cNvSpPr>
          <p:nvPr/>
        </p:nvSpPr>
        <p:spPr bwMode="auto">
          <a:xfrm>
            <a:off x="900113" y="4767263"/>
            <a:ext cx="3600450" cy="461962"/>
          </a:xfrm>
          <a:prstGeom prst="rect">
            <a:avLst/>
          </a:prstGeom>
          <a:noFill/>
          <a:ln w="9525">
            <a:noFill/>
            <a:miter lim="800000"/>
            <a:headEnd/>
            <a:tailEnd/>
          </a:ln>
        </p:spPr>
        <p:txBody>
          <a:bodyPr>
            <a:spAutoFit/>
          </a:bodyPr>
          <a:lstStyle/>
          <a:p>
            <a:r>
              <a:rPr lang="en-US" altLang="zh-CN" sz="2400">
                <a:latin typeface="Calibri" pitchFamily="34" charset="0"/>
              </a:rPr>
              <a:t>Lower Resistance to PenV</a:t>
            </a:r>
          </a:p>
        </p:txBody>
      </p:sp>
      <p:sp>
        <p:nvSpPr>
          <p:cNvPr id="22531" name="TextBox 48"/>
          <p:cNvSpPr txBox="1">
            <a:spLocks noChangeArrowheads="1"/>
          </p:cNvSpPr>
          <p:nvPr/>
        </p:nvSpPr>
        <p:spPr bwMode="auto">
          <a:xfrm>
            <a:off x="4932363" y="4767263"/>
            <a:ext cx="3600450" cy="461962"/>
          </a:xfrm>
          <a:prstGeom prst="rect">
            <a:avLst/>
          </a:prstGeom>
          <a:noFill/>
          <a:ln w="9525">
            <a:noFill/>
            <a:miter lim="800000"/>
            <a:headEnd/>
            <a:tailEnd/>
          </a:ln>
        </p:spPr>
        <p:txBody>
          <a:bodyPr>
            <a:spAutoFit/>
          </a:bodyPr>
          <a:lstStyle/>
          <a:p>
            <a:r>
              <a:rPr lang="en-US" altLang="zh-CN" sz="2400">
                <a:latin typeface="Calibri" pitchFamily="34" charset="0"/>
              </a:rPr>
              <a:t>Higher Resistance to PenV</a:t>
            </a:r>
          </a:p>
        </p:txBody>
      </p:sp>
      <p:sp>
        <p:nvSpPr>
          <p:cNvPr id="42" name="Slide Number Placeholder 41"/>
          <p:cNvSpPr>
            <a:spLocks noGrp="1"/>
          </p:cNvSpPr>
          <p:nvPr>
            <p:ph type="sldNum" sz="quarter" idx="12"/>
          </p:nvPr>
        </p:nvSpPr>
        <p:spPr/>
        <p:txBody>
          <a:bodyPr/>
          <a:lstStyle/>
          <a:p>
            <a:pPr>
              <a:defRPr/>
            </a:pPr>
            <a:fld id="{22D97226-0552-4E38-9790-1F13AEE9094E}" type="slidenum">
              <a:rPr lang="zh-CN" altLang="en-US"/>
              <a:pPr>
                <a:defRPr/>
              </a:pPr>
              <a:t>7</a:t>
            </a:fld>
            <a:endParaRPr lang="zh-CN" altLang="en-US"/>
          </a:p>
        </p:txBody>
      </p:sp>
      <p:pic>
        <p:nvPicPr>
          <p:cNvPr id="22533" name="Picture 3" descr="G:\WT Spy.png"/>
          <p:cNvPicPr>
            <a:picLocks noChangeAspect="1" noChangeArrowheads="1"/>
          </p:cNvPicPr>
          <p:nvPr/>
        </p:nvPicPr>
        <p:blipFill>
          <a:blip r:embed="rId3" cstate="print">
            <a:clrChange>
              <a:clrFrom>
                <a:srgbClr val="FFFFFF"/>
              </a:clrFrom>
              <a:clrTo>
                <a:srgbClr val="FFFFFF">
                  <a:alpha val="0"/>
                </a:srgbClr>
              </a:clrTo>
            </a:clrChange>
          </a:blip>
          <a:srcRect l="28310" r="21735" b="8333"/>
          <a:stretch>
            <a:fillRect/>
          </a:stretch>
        </p:blipFill>
        <p:spPr bwMode="auto">
          <a:xfrm>
            <a:off x="1116013" y="2751138"/>
            <a:ext cx="1570037" cy="1728787"/>
          </a:xfrm>
          <a:prstGeom prst="rect">
            <a:avLst/>
          </a:prstGeom>
          <a:noFill/>
          <a:ln w="9525">
            <a:noFill/>
            <a:miter lim="800000"/>
            <a:headEnd/>
            <a:tailEnd/>
          </a:ln>
        </p:spPr>
      </p:pic>
      <p:pic>
        <p:nvPicPr>
          <p:cNvPr id="22534" name="Picture 4" descr="G:\Spy mutant.png"/>
          <p:cNvPicPr>
            <a:picLocks noChangeAspect="1" noChangeArrowheads="1"/>
          </p:cNvPicPr>
          <p:nvPr/>
        </p:nvPicPr>
        <p:blipFill>
          <a:blip r:embed="rId4" cstate="print">
            <a:clrChange>
              <a:clrFrom>
                <a:srgbClr val="FFFFFF"/>
              </a:clrFrom>
              <a:clrTo>
                <a:srgbClr val="FFFFFF">
                  <a:alpha val="0"/>
                </a:srgbClr>
              </a:clrTo>
            </a:clrChange>
          </a:blip>
          <a:srcRect l="29633" r="19992" b="8553"/>
          <a:stretch>
            <a:fillRect/>
          </a:stretch>
        </p:blipFill>
        <p:spPr bwMode="auto">
          <a:xfrm>
            <a:off x="4932363" y="2822575"/>
            <a:ext cx="1562100" cy="1701800"/>
          </a:xfrm>
          <a:prstGeom prst="rect">
            <a:avLst/>
          </a:prstGeom>
          <a:noFill/>
          <a:ln w="9525">
            <a:noFill/>
            <a:miter lim="800000"/>
            <a:headEnd/>
            <a:tailEnd/>
          </a:ln>
        </p:spPr>
      </p:pic>
      <p:grpSp>
        <p:nvGrpSpPr>
          <p:cNvPr id="22535" name="Group 52"/>
          <p:cNvGrpSpPr>
            <a:grpSpLocks/>
          </p:cNvGrpSpPr>
          <p:nvPr/>
        </p:nvGrpSpPr>
        <p:grpSpPr bwMode="auto">
          <a:xfrm rot="-530593">
            <a:off x="2284413" y="2287588"/>
            <a:ext cx="1550987" cy="1276350"/>
            <a:chOff x="4860032" y="4084096"/>
            <a:chExt cx="1656184" cy="1363451"/>
          </a:xfrm>
        </p:grpSpPr>
        <p:pic>
          <p:nvPicPr>
            <p:cNvPr id="22544" name="Picture 5" descr="C:\Users\Lili\Desktop\fusion.jpg"/>
            <p:cNvPicPr>
              <a:picLocks noChangeAspect="1" noChangeArrowheads="1"/>
            </p:cNvPicPr>
            <p:nvPr/>
          </p:nvPicPr>
          <p:blipFill>
            <a:blip r:embed="rId5" cstate="print">
              <a:clrChange>
                <a:clrFrom>
                  <a:srgbClr val="FFFFFF"/>
                </a:clrFrom>
                <a:clrTo>
                  <a:srgbClr val="FFFFFF">
                    <a:alpha val="0"/>
                  </a:srgbClr>
                </a:clrTo>
              </a:clrChange>
            </a:blip>
            <a:srcRect t="65131" r="60759" b="-322"/>
            <a:stretch>
              <a:fillRect/>
            </a:stretch>
          </p:blipFill>
          <p:spPr bwMode="auto">
            <a:xfrm>
              <a:off x="4860032" y="4084096"/>
              <a:ext cx="1656184" cy="1363451"/>
            </a:xfrm>
            <a:prstGeom prst="rect">
              <a:avLst/>
            </a:prstGeom>
            <a:noFill/>
            <a:ln w="9525">
              <a:noFill/>
              <a:miter lim="800000"/>
              <a:headEnd/>
              <a:tailEnd/>
            </a:ln>
          </p:spPr>
        </p:pic>
        <p:sp>
          <p:nvSpPr>
            <p:cNvPr id="55" name="Rectangle 54"/>
            <p:cNvSpPr/>
            <p:nvPr/>
          </p:nvSpPr>
          <p:spPr>
            <a:xfrm>
              <a:off x="5795740" y="5228612"/>
              <a:ext cx="576359" cy="217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2536" name="Group 55"/>
          <p:cNvGrpSpPr>
            <a:grpSpLocks/>
          </p:cNvGrpSpPr>
          <p:nvPr/>
        </p:nvGrpSpPr>
        <p:grpSpPr bwMode="auto">
          <a:xfrm rot="-1298987">
            <a:off x="6048375" y="2128838"/>
            <a:ext cx="1550988" cy="1276350"/>
            <a:chOff x="4860032" y="4084096"/>
            <a:chExt cx="1656184" cy="1363451"/>
          </a:xfrm>
        </p:grpSpPr>
        <p:pic>
          <p:nvPicPr>
            <p:cNvPr id="22542" name="Picture 5" descr="C:\Users\Lili\Desktop\fusion.jpg"/>
            <p:cNvPicPr>
              <a:picLocks noChangeAspect="1" noChangeArrowheads="1"/>
            </p:cNvPicPr>
            <p:nvPr/>
          </p:nvPicPr>
          <p:blipFill>
            <a:blip r:embed="rId5" cstate="print">
              <a:clrChange>
                <a:clrFrom>
                  <a:srgbClr val="FFFFFF"/>
                </a:clrFrom>
                <a:clrTo>
                  <a:srgbClr val="FFFFFF">
                    <a:alpha val="0"/>
                  </a:srgbClr>
                </a:clrTo>
              </a:clrChange>
            </a:blip>
            <a:srcRect t="65131" r="60759" b="-322"/>
            <a:stretch>
              <a:fillRect/>
            </a:stretch>
          </p:blipFill>
          <p:spPr bwMode="auto">
            <a:xfrm>
              <a:off x="4860032" y="4084096"/>
              <a:ext cx="1656184" cy="1363451"/>
            </a:xfrm>
            <a:prstGeom prst="rect">
              <a:avLst/>
            </a:prstGeom>
            <a:noFill/>
            <a:ln w="9525">
              <a:noFill/>
              <a:miter lim="800000"/>
              <a:headEnd/>
              <a:tailEnd/>
            </a:ln>
          </p:spPr>
        </p:pic>
        <p:sp>
          <p:nvSpPr>
            <p:cNvPr id="58" name="Rectangle 57"/>
            <p:cNvSpPr/>
            <p:nvPr/>
          </p:nvSpPr>
          <p:spPr>
            <a:xfrm>
              <a:off x="5794466" y="5228119"/>
              <a:ext cx="576359" cy="2170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grpSp>
        <p:nvGrpSpPr>
          <p:cNvPr id="22537" name="Group 58"/>
          <p:cNvGrpSpPr>
            <a:grpSpLocks/>
          </p:cNvGrpSpPr>
          <p:nvPr/>
        </p:nvGrpSpPr>
        <p:grpSpPr bwMode="auto">
          <a:xfrm rot="9254813">
            <a:off x="6213475" y="3384550"/>
            <a:ext cx="1549400" cy="1277938"/>
            <a:chOff x="4860032" y="4084097"/>
            <a:chExt cx="1656184" cy="1363451"/>
          </a:xfrm>
        </p:grpSpPr>
        <p:pic>
          <p:nvPicPr>
            <p:cNvPr id="22540" name="Picture 5" descr="C:\Users\Lili\Desktop\fusion.jpg"/>
            <p:cNvPicPr>
              <a:picLocks noChangeAspect="1" noChangeArrowheads="1"/>
            </p:cNvPicPr>
            <p:nvPr/>
          </p:nvPicPr>
          <p:blipFill>
            <a:blip r:embed="rId5" cstate="print">
              <a:clrChange>
                <a:clrFrom>
                  <a:srgbClr val="FFFFFF"/>
                </a:clrFrom>
                <a:clrTo>
                  <a:srgbClr val="FFFFFF">
                    <a:alpha val="0"/>
                  </a:srgbClr>
                </a:clrTo>
              </a:clrChange>
            </a:blip>
            <a:srcRect t="65131" r="60759" b="-322"/>
            <a:stretch>
              <a:fillRect/>
            </a:stretch>
          </p:blipFill>
          <p:spPr bwMode="auto">
            <a:xfrm>
              <a:off x="4860032" y="4084097"/>
              <a:ext cx="1656184" cy="1363451"/>
            </a:xfrm>
            <a:prstGeom prst="rect">
              <a:avLst/>
            </a:prstGeom>
            <a:noFill/>
            <a:ln w="9525">
              <a:noFill/>
              <a:miter lim="800000"/>
              <a:headEnd/>
              <a:tailEnd/>
            </a:ln>
          </p:spPr>
        </p:pic>
        <p:sp>
          <p:nvSpPr>
            <p:cNvPr id="61" name="Rectangle 60"/>
            <p:cNvSpPr/>
            <p:nvPr/>
          </p:nvSpPr>
          <p:spPr>
            <a:xfrm>
              <a:off x="5799850" y="5228637"/>
              <a:ext cx="575253" cy="2167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sp>
        <p:nvSpPr>
          <p:cNvPr id="22538" name="TextBox 63"/>
          <p:cNvSpPr txBox="1">
            <a:spLocks noChangeArrowheads="1"/>
          </p:cNvSpPr>
          <p:nvPr/>
        </p:nvSpPr>
        <p:spPr bwMode="auto">
          <a:xfrm>
            <a:off x="2051050" y="1743075"/>
            <a:ext cx="1081088" cy="400050"/>
          </a:xfrm>
          <a:prstGeom prst="rect">
            <a:avLst/>
          </a:prstGeom>
          <a:noFill/>
          <a:ln w="9525">
            <a:noFill/>
            <a:miter lim="800000"/>
            <a:headEnd/>
            <a:tailEnd/>
          </a:ln>
        </p:spPr>
        <p:txBody>
          <a:bodyPr>
            <a:spAutoFit/>
          </a:bodyPr>
          <a:lstStyle/>
          <a:p>
            <a:r>
              <a:rPr lang="en-US" altLang="zh-CN" sz="2000" b="1">
                <a:latin typeface="Calibri" pitchFamily="34" charset="0"/>
              </a:rPr>
              <a:t>WT Spy</a:t>
            </a:r>
          </a:p>
        </p:txBody>
      </p:sp>
      <p:sp>
        <p:nvSpPr>
          <p:cNvPr id="22539" name="TextBox 64"/>
          <p:cNvSpPr txBox="1">
            <a:spLocks noChangeArrowheads="1"/>
          </p:cNvSpPr>
          <p:nvPr/>
        </p:nvSpPr>
        <p:spPr bwMode="auto">
          <a:xfrm>
            <a:off x="5435600" y="1671638"/>
            <a:ext cx="1657350" cy="400050"/>
          </a:xfrm>
          <a:prstGeom prst="rect">
            <a:avLst/>
          </a:prstGeom>
          <a:noFill/>
          <a:ln w="9525">
            <a:noFill/>
            <a:miter lim="800000"/>
            <a:headEnd/>
            <a:tailEnd/>
          </a:ln>
        </p:spPr>
        <p:txBody>
          <a:bodyPr>
            <a:spAutoFit/>
          </a:bodyPr>
          <a:lstStyle/>
          <a:p>
            <a:r>
              <a:rPr lang="en-US" altLang="zh-CN" sz="2000" b="1">
                <a:latin typeface="Calibri" pitchFamily="34" charset="0"/>
              </a:rPr>
              <a:t>Mutant Spy</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p:cNvSpPr>
            <a:spLocks noGrp="1"/>
          </p:cNvSpPr>
          <p:nvPr>
            <p:ph type="title"/>
          </p:nvPr>
        </p:nvSpPr>
        <p:spPr/>
        <p:txBody>
          <a:bodyPr/>
          <a:lstStyle/>
          <a:p>
            <a:r>
              <a:rPr lang="en-US" altLang="zh-CN" sz="3200" smtClean="0">
                <a:solidFill>
                  <a:srgbClr val="000000"/>
                </a:solidFill>
              </a:rPr>
              <a:t>The PenV resistance correlates with the protein level of </a:t>
            </a:r>
            <a:r>
              <a:rPr lang="el-GR" altLang="zh-CN" sz="3200" smtClean="0">
                <a:solidFill>
                  <a:srgbClr val="000000"/>
                </a:solidFill>
              </a:rPr>
              <a:t>β-</a:t>
            </a:r>
            <a:r>
              <a:rPr lang="en-US" altLang="zh-CN" sz="3200" smtClean="0">
                <a:solidFill>
                  <a:srgbClr val="000000"/>
                </a:solidFill>
              </a:rPr>
              <a:t>lactamase-Im7AA fusion </a:t>
            </a:r>
            <a:endParaRPr lang="en-US" altLang="zh-CN" smtClean="0"/>
          </a:p>
        </p:txBody>
      </p:sp>
      <p:graphicFrame>
        <p:nvGraphicFramePr>
          <p:cNvPr id="4" name="Chart 3"/>
          <p:cNvGraphicFramePr>
            <a:graphicFrameLocks/>
          </p:cNvGraphicFramePr>
          <p:nvPr/>
        </p:nvGraphicFramePr>
        <p:xfrm>
          <a:off x="1295400" y="1600200"/>
          <a:ext cx="6781800" cy="464820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206375" y="188913"/>
            <a:ext cx="8686800" cy="1143000"/>
          </a:xfrm>
        </p:spPr>
        <p:txBody>
          <a:bodyPr/>
          <a:lstStyle/>
          <a:p>
            <a:r>
              <a:rPr lang="en-US" altLang="zh-CN" sz="4000" smtClean="0"/>
              <a:t>Quantify the protein level of Spy</a:t>
            </a:r>
            <a:endParaRPr lang="zh-CN" altLang="en-US" sz="4000" smtClean="0"/>
          </a:p>
        </p:txBody>
      </p:sp>
      <p:grpSp>
        <p:nvGrpSpPr>
          <p:cNvPr id="25602" name="Group 14"/>
          <p:cNvGrpSpPr>
            <a:grpSpLocks/>
          </p:cNvGrpSpPr>
          <p:nvPr/>
        </p:nvGrpSpPr>
        <p:grpSpPr bwMode="auto">
          <a:xfrm>
            <a:off x="1692275" y="1557338"/>
            <a:ext cx="5080000" cy="460375"/>
            <a:chOff x="1691680" y="1700808"/>
            <a:chExt cx="5081115" cy="461665"/>
          </a:xfrm>
        </p:grpSpPr>
        <p:sp>
          <p:nvSpPr>
            <p:cNvPr id="25618" name="Rectangle 7"/>
            <p:cNvSpPr>
              <a:spLocks noChangeArrowheads="1"/>
            </p:cNvSpPr>
            <p:nvPr/>
          </p:nvSpPr>
          <p:spPr bwMode="auto">
            <a:xfrm>
              <a:off x="1691680" y="1700808"/>
              <a:ext cx="1823128" cy="461665"/>
            </a:xfrm>
            <a:prstGeom prst="rect">
              <a:avLst/>
            </a:prstGeom>
            <a:noFill/>
            <a:ln w="9525">
              <a:noFill/>
              <a:miter lim="800000"/>
              <a:headEnd/>
              <a:tailEnd/>
            </a:ln>
          </p:spPr>
          <p:txBody>
            <a:bodyPr wrap="none">
              <a:spAutoFit/>
            </a:bodyPr>
            <a:lstStyle/>
            <a:p>
              <a:r>
                <a:rPr lang="el-GR" altLang="zh-CN" sz="2400" b="1">
                  <a:latin typeface="Calibri" pitchFamily="34" charset="0"/>
                </a:rPr>
                <a:t>β-</a:t>
              </a:r>
              <a:r>
                <a:rPr lang="en-US" altLang="zh-CN" sz="2400" b="1">
                  <a:latin typeface="Calibri" pitchFamily="34" charset="0"/>
                </a:rPr>
                <a:t>lactamase </a:t>
              </a:r>
            </a:p>
          </p:txBody>
        </p:sp>
        <p:cxnSp>
          <p:nvCxnSpPr>
            <p:cNvPr id="10" name="Straight Arrow Connector 9"/>
            <p:cNvCxnSpPr/>
            <p:nvPr/>
          </p:nvCxnSpPr>
          <p:spPr>
            <a:xfrm flipV="1">
              <a:off x="3492300" y="1700808"/>
              <a:ext cx="0" cy="3597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635206" y="1917313"/>
              <a:ext cx="792337" cy="0"/>
            </a:xfrm>
            <a:prstGeom prst="straightConnector1">
              <a:avLst/>
            </a:prstGeom>
            <a:ln w="2857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5621" name="Rectangle 12"/>
            <p:cNvSpPr>
              <a:spLocks noChangeArrowheads="1"/>
            </p:cNvSpPr>
            <p:nvPr/>
          </p:nvSpPr>
          <p:spPr bwMode="auto">
            <a:xfrm>
              <a:off x="4572000" y="1700808"/>
              <a:ext cx="2200795" cy="461665"/>
            </a:xfrm>
            <a:prstGeom prst="rect">
              <a:avLst/>
            </a:prstGeom>
            <a:noFill/>
            <a:ln w="9525">
              <a:noFill/>
              <a:miter lim="800000"/>
              <a:headEnd/>
              <a:tailEnd/>
            </a:ln>
          </p:spPr>
          <p:txBody>
            <a:bodyPr wrap="none">
              <a:spAutoFit/>
            </a:bodyPr>
            <a:lstStyle/>
            <a:p>
              <a:r>
                <a:rPr lang="en-US" altLang="zh-CN" sz="2400" b="1">
                  <a:latin typeface="Calibri" pitchFamily="34" charset="0"/>
                </a:rPr>
                <a:t>PenV resistance</a:t>
              </a:r>
            </a:p>
          </p:txBody>
        </p:sp>
        <p:cxnSp>
          <p:nvCxnSpPr>
            <p:cNvPr id="14" name="Straight Arrow Connector 13"/>
            <p:cNvCxnSpPr/>
            <p:nvPr/>
          </p:nvCxnSpPr>
          <p:spPr>
            <a:xfrm flipV="1">
              <a:off x="6731511" y="1700808"/>
              <a:ext cx="0" cy="35978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46" name="Slide Number Placeholder 45"/>
          <p:cNvSpPr>
            <a:spLocks noGrp="1"/>
          </p:cNvSpPr>
          <p:nvPr>
            <p:ph type="sldNum" sz="quarter" idx="12"/>
          </p:nvPr>
        </p:nvSpPr>
        <p:spPr>
          <a:xfrm>
            <a:off x="6769100" y="6356350"/>
            <a:ext cx="2133600" cy="365125"/>
          </a:xfrm>
        </p:spPr>
        <p:txBody>
          <a:bodyPr/>
          <a:lstStyle/>
          <a:p>
            <a:pPr>
              <a:defRPr/>
            </a:pPr>
            <a:fld id="{5EFBD041-2F56-4340-B639-3C08BDCFEA24}" type="slidenum">
              <a:rPr lang="zh-CN" altLang="en-US"/>
              <a:pPr>
                <a:defRPr/>
              </a:pPr>
              <a:t>9</a:t>
            </a:fld>
            <a:endParaRPr lang="zh-CN" altLang="en-US"/>
          </a:p>
        </p:txBody>
      </p:sp>
      <p:grpSp>
        <p:nvGrpSpPr>
          <p:cNvPr id="25604" name="Group 42"/>
          <p:cNvGrpSpPr>
            <a:grpSpLocks/>
          </p:cNvGrpSpPr>
          <p:nvPr/>
        </p:nvGrpSpPr>
        <p:grpSpPr bwMode="auto">
          <a:xfrm rot="10569898" flipV="1">
            <a:off x="2024063" y="3054350"/>
            <a:ext cx="1751012" cy="1370013"/>
            <a:chOff x="4860032" y="4084096"/>
            <a:chExt cx="1656184" cy="1363451"/>
          </a:xfrm>
        </p:grpSpPr>
        <p:pic>
          <p:nvPicPr>
            <p:cNvPr id="25616" name="Picture 5" descr="C:\Users\Lili\Desktop\fusion.jpg"/>
            <p:cNvPicPr>
              <a:picLocks noChangeAspect="1" noChangeArrowheads="1"/>
            </p:cNvPicPr>
            <p:nvPr/>
          </p:nvPicPr>
          <p:blipFill>
            <a:blip r:embed="rId3" cstate="print">
              <a:clrChange>
                <a:clrFrom>
                  <a:srgbClr val="FFFFFF"/>
                </a:clrFrom>
                <a:clrTo>
                  <a:srgbClr val="FFFFFF">
                    <a:alpha val="0"/>
                  </a:srgbClr>
                </a:clrTo>
              </a:clrChange>
            </a:blip>
            <a:srcRect t="65131" r="60759" b="-322"/>
            <a:stretch>
              <a:fillRect/>
            </a:stretch>
          </p:blipFill>
          <p:spPr bwMode="auto">
            <a:xfrm>
              <a:off x="4860032" y="4084096"/>
              <a:ext cx="1656184" cy="1363451"/>
            </a:xfrm>
            <a:prstGeom prst="rect">
              <a:avLst/>
            </a:prstGeom>
            <a:noFill/>
            <a:ln w="9525">
              <a:noFill/>
              <a:miter lim="800000"/>
              <a:headEnd/>
              <a:tailEnd/>
            </a:ln>
          </p:spPr>
        </p:pic>
        <p:sp>
          <p:nvSpPr>
            <p:cNvPr id="38" name="Rectangle 37"/>
            <p:cNvSpPr/>
            <p:nvPr/>
          </p:nvSpPr>
          <p:spPr>
            <a:xfrm>
              <a:off x="5795105" y="5228260"/>
              <a:ext cx="576586" cy="216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25605" name="Picture 4" descr="G:\Spy mutant.png"/>
          <p:cNvPicPr>
            <a:picLocks noChangeAspect="1" noChangeArrowheads="1"/>
          </p:cNvPicPr>
          <p:nvPr/>
        </p:nvPicPr>
        <p:blipFill>
          <a:blip r:embed="rId4" cstate="print">
            <a:clrChange>
              <a:clrFrom>
                <a:srgbClr val="FFFFFF"/>
              </a:clrFrom>
              <a:clrTo>
                <a:srgbClr val="FFFFFF">
                  <a:alpha val="0"/>
                </a:srgbClr>
              </a:clrTo>
            </a:clrChange>
          </a:blip>
          <a:srcRect l="29633" r="19992" b="8553"/>
          <a:stretch>
            <a:fillRect/>
          </a:stretch>
        </p:blipFill>
        <p:spPr bwMode="auto">
          <a:xfrm rot="596531">
            <a:off x="958850" y="2898775"/>
            <a:ext cx="1509713" cy="1643063"/>
          </a:xfrm>
          <a:prstGeom prst="rect">
            <a:avLst/>
          </a:prstGeom>
          <a:noFill/>
          <a:ln w="9525">
            <a:noFill/>
            <a:miter lim="800000"/>
            <a:headEnd/>
            <a:tailEnd/>
          </a:ln>
        </p:spPr>
      </p:pic>
      <p:grpSp>
        <p:nvGrpSpPr>
          <p:cNvPr id="25606" name="Group 19"/>
          <p:cNvGrpSpPr>
            <a:grpSpLocks/>
          </p:cNvGrpSpPr>
          <p:nvPr/>
        </p:nvGrpSpPr>
        <p:grpSpPr bwMode="auto">
          <a:xfrm rot="743903">
            <a:off x="5418138" y="2859088"/>
            <a:ext cx="1547812" cy="1344612"/>
            <a:chOff x="4860032" y="4084096"/>
            <a:chExt cx="1656184" cy="1363451"/>
          </a:xfrm>
        </p:grpSpPr>
        <p:pic>
          <p:nvPicPr>
            <p:cNvPr id="25614" name="Picture 5" descr="C:\Users\Lili\Desktop\fusion.jpg"/>
            <p:cNvPicPr>
              <a:picLocks noChangeAspect="1" noChangeArrowheads="1"/>
            </p:cNvPicPr>
            <p:nvPr/>
          </p:nvPicPr>
          <p:blipFill>
            <a:blip r:embed="rId3" cstate="print">
              <a:clrChange>
                <a:clrFrom>
                  <a:srgbClr val="FFFFFF"/>
                </a:clrFrom>
                <a:clrTo>
                  <a:srgbClr val="FFFFFF">
                    <a:alpha val="0"/>
                  </a:srgbClr>
                </a:clrTo>
              </a:clrChange>
            </a:blip>
            <a:srcRect t="65131" r="60759" b="-322"/>
            <a:stretch>
              <a:fillRect/>
            </a:stretch>
          </p:blipFill>
          <p:spPr bwMode="auto">
            <a:xfrm>
              <a:off x="4860032" y="4084096"/>
              <a:ext cx="1656184" cy="1363451"/>
            </a:xfrm>
            <a:prstGeom prst="rect">
              <a:avLst/>
            </a:prstGeom>
            <a:noFill/>
            <a:ln w="9525">
              <a:noFill/>
              <a:miter lim="800000"/>
              <a:headEnd/>
              <a:tailEnd/>
            </a:ln>
          </p:spPr>
        </p:pic>
        <p:sp>
          <p:nvSpPr>
            <p:cNvPr id="47" name="Rectangle 46"/>
            <p:cNvSpPr/>
            <p:nvPr/>
          </p:nvSpPr>
          <p:spPr>
            <a:xfrm>
              <a:off x="5795143" y="5227566"/>
              <a:ext cx="575843" cy="2173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grpSp>
      <p:pic>
        <p:nvPicPr>
          <p:cNvPr id="25607" name="Picture 4" descr="G:\Spy mutant.png"/>
          <p:cNvPicPr>
            <a:picLocks noChangeAspect="1" noChangeArrowheads="1"/>
          </p:cNvPicPr>
          <p:nvPr/>
        </p:nvPicPr>
        <p:blipFill>
          <a:blip r:embed="rId5" cstate="print">
            <a:clrChange>
              <a:clrFrom>
                <a:srgbClr val="FFFFFF"/>
              </a:clrFrom>
              <a:clrTo>
                <a:srgbClr val="FFFFFF">
                  <a:alpha val="0"/>
                </a:srgbClr>
              </a:clrTo>
            </a:clrChange>
          </a:blip>
          <a:srcRect l="29633" r="19992" b="8553"/>
          <a:stretch>
            <a:fillRect/>
          </a:stretch>
        </p:blipFill>
        <p:spPr bwMode="auto">
          <a:xfrm rot="16656769" flipH="1">
            <a:off x="6821488" y="2136775"/>
            <a:ext cx="1389062" cy="1493838"/>
          </a:xfrm>
          <a:prstGeom prst="rect">
            <a:avLst/>
          </a:prstGeom>
          <a:noFill/>
          <a:ln w="9525">
            <a:noFill/>
            <a:miter lim="800000"/>
            <a:headEnd/>
            <a:tailEnd/>
          </a:ln>
        </p:spPr>
      </p:pic>
      <p:pic>
        <p:nvPicPr>
          <p:cNvPr id="25608" name="Picture 4" descr="G:\Spy mutant.png"/>
          <p:cNvPicPr>
            <a:picLocks noChangeAspect="1" noChangeArrowheads="1"/>
          </p:cNvPicPr>
          <p:nvPr/>
        </p:nvPicPr>
        <p:blipFill>
          <a:blip r:embed="rId6" cstate="print">
            <a:clrChange>
              <a:clrFrom>
                <a:srgbClr val="FFFFFF"/>
              </a:clrFrom>
              <a:clrTo>
                <a:srgbClr val="FFFFFF">
                  <a:alpha val="0"/>
                </a:srgbClr>
              </a:clrTo>
            </a:clrChange>
          </a:blip>
          <a:srcRect l="29633" r="19992" b="8553"/>
          <a:stretch>
            <a:fillRect/>
          </a:stretch>
        </p:blipFill>
        <p:spPr bwMode="auto">
          <a:xfrm rot="4228347" flipH="1">
            <a:off x="5018881" y="3290094"/>
            <a:ext cx="1322388" cy="1422400"/>
          </a:xfrm>
          <a:prstGeom prst="rect">
            <a:avLst/>
          </a:prstGeom>
          <a:noFill/>
          <a:ln w="9525">
            <a:noFill/>
            <a:miter lim="800000"/>
            <a:headEnd/>
            <a:tailEnd/>
          </a:ln>
        </p:spPr>
      </p:pic>
      <p:pic>
        <p:nvPicPr>
          <p:cNvPr id="25609" name="Picture 4" descr="G:\Spy mutant.png"/>
          <p:cNvPicPr>
            <a:picLocks noChangeAspect="1" noChangeArrowheads="1"/>
          </p:cNvPicPr>
          <p:nvPr/>
        </p:nvPicPr>
        <p:blipFill>
          <a:blip r:embed="rId7" cstate="print">
            <a:clrChange>
              <a:clrFrom>
                <a:srgbClr val="FFFFFF"/>
              </a:clrFrom>
              <a:clrTo>
                <a:srgbClr val="FFFFFF">
                  <a:alpha val="0"/>
                </a:srgbClr>
              </a:clrTo>
            </a:clrChange>
          </a:blip>
          <a:srcRect l="29633" r="19992" b="8553"/>
          <a:stretch>
            <a:fillRect/>
          </a:stretch>
        </p:blipFill>
        <p:spPr bwMode="auto">
          <a:xfrm rot="2375525" flipH="1">
            <a:off x="6392863" y="3332163"/>
            <a:ext cx="1349375" cy="1454150"/>
          </a:xfrm>
          <a:prstGeom prst="rect">
            <a:avLst/>
          </a:prstGeom>
          <a:noFill/>
          <a:ln w="9525">
            <a:noFill/>
            <a:miter lim="800000"/>
            <a:headEnd/>
            <a:tailEnd/>
          </a:ln>
        </p:spPr>
      </p:pic>
      <p:sp>
        <p:nvSpPr>
          <p:cNvPr id="25610" name="Rectangle 50"/>
          <p:cNvSpPr>
            <a:spLocks noChangeArrowheads="1"/>
          </p:cNvSpPr>
          <p:nvPr/>
        </p:nvSpPr>
        <p:spPr bwMode="auto">
          <a:xfrm>
            <a:off x="468313" y="4941888"/>
            <a:ext cx="3875087" cy="460375"/>
          </a:xfrm>
          <a:prstGeom prst="rect">
            <a:avLst/>
          </a:prstGeom>
          <a:noFill/>
          <a:ln w="9525">
            <a:noFill/>
            <a:miter lim="800000"/>
            <a:headEnd/>
            <a:tailEnd/>
          </a:ln>
        </p:spPr>
        <p:txBody>
          <a:bodyPr>
            <a:spAutoFit/>
          </a:bodyPr>
          <a:lstStyle/>
          <a:p>
            <a:r>
              <a:rPr lang="en-US" altLang="zh-CN" sz="2400">
                <a:latin typeface="Calibri" pitchFamily="34" charset="0"/>
              </a:rPr>
              <a:t>Enhanced chaperone activity</a:t>
            </a:r>
          </a:p>
        </p:txBody>
      </p:sp>
      <p:sp>
        <p:nvSpPr>
          <p:cNvPr id="25611" name="Rectangle 51"/>
          <p:cNvSpPr>
            <a:spLocks noChangeArrowheads="1"/>
          </p:cNvSpPr>
          <p:nvPr/>
        </p:nvSpPr>
        <p:spPr bwMode="auto">
          <a:xfrm>
            <a:off x="5405438" y="4894263"/>
            <a:ext cx="2914650" cy="461962"/>
          </a:xfrm>
          <a:prstGeom prst="rect">
            <a:avLst/>
          </a:prstGeom>
          <a:noFill/>
          <a:ln w="9525">
            <a:noFill/>
            <a:miter lim="800000"/>
            <a:headEnd/>
            <a:tailEnd/>
          </a:ln>
        </p:spPr>
        <p:txBody>
          <a:bodyPr>
            <a:spAutoFit/>
          </a:bodyPr>
          <a:lstStyle/>
          <a:p>
            <a:r>
              <a:rPr lang="en-US" altLang="zh-CN" sz="2400">
                <a:latin typeface="Calibri" pitchFamily="34" charset="0"/>
              </a:rPr>
              <a:t>More Spy available</a:t>
            </a:r>
          </a:p>
        </p:txBody>
      </p:sp>
      <p:sp>
        <p:nvSpPr>
          <p:cNvPr id="24" name="Rectangle 23"/>
          <p:cNvSpPr/>
          <p:nvPr/>
        </p:nvSpPr>
        <p:spPr>
          <a:xfrm>
            <a:off x="611560" y="2132856"/>
            <a:ext cx="535724" cy="923330"/>
          </a:xfrm>
          <a:prstGeom prst="rect">
            <a:avLst/>
          </a:prstGeom>
          <a:noFill/>
        </p:spPr>
        <p:txBody>
          <a:bodyPr wrap="none">
            <a:spAutoFit/>
          </a:bodyPr>
          <a:lstStyle/>
          <a:p>
            <a:pPr algn="ctr" fontAlgn="auto">
              <a:spcBef>
                <a:spcPts val="0"/>
              </a:spcBef>
              <a:spcAft>
                <a:spcPts val="0"/>
              </a:spcAft>
              <a:defRPr/>
            </a:pP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n-lt"/>
                <a:ea typeface="+mn-ea"/>
              </a:rPr>
              <a:t>1</a:t>
            </a:r>
          </a:p>
        </p:txBody>
      </p:sp>
      <p:sp>
        <p:nvSpPr>
          <p:cNvPr id="27" name="Rectangle 26"/>
          <p:cNvSpPr/>
          <p:nvPr/>
        </p:nvSpPr>
        <p:spPr>
          <a:xfrm>
            <a:off x="4716016" y="2060848"/>
            <a:ext cx="535724" cy="923330"/>
          </a:xfrm>
          <a:prstGeom prst="rect">
            <a:avLst/>
          </a:prstGeom>
          <a:noFill/>
        </p:spPr>
        <p:txBody>
          <a:bodyPr wrap="none">
            <a:spAutoFit/>
          </a:bodyPr>
          <a:lstStyle/>
          <a:p>
            <a:pPr algn="ctr" fontAlgn="auto">
              <a:spcBef>
                <a:spcPts val="0"/>
              </a:spcBef>
              <a:spcAft>
                <a:spcPts val="0"/>
              </a:spcAft>
              <a:defRPr/>
            </a:pP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latin typeface="+mn-lt"/>
                <a:ea typeface="+mn-ea"/>
              </a:rPr>
              <a:t>2</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1922</TotalTime>
  <Words>2591</Words>
  <Application>Microsoft Office PowerPoint</Application>
  <PresentationFormat>On-screen Show (4:3)</PresentationFormat>
  <Paragraphs>632</Paragraphs>
  <Slides>37</Slides>
  <Notes>25</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Legend of Super Spy</vt:lpstr>
      <vt:lpstr>Spy - Spheroplast Protein Y</vt:lpstr>
      <vt:lpstr>Screen for Spy mutants: better “folder” of Im7L53AI54A</vt:lpstr>
      <vt:lpstr>Selected Spy mutations</vt:lpstr>
      <vt:lpstr>Increased hydrophobicity</vt:lpstr>
      <vt:lpstr>Remade Spy mutants show higher PenV resistance</vt:lpstr>
      <vt:lpstr>The PenV resistance was expected to correlate with the protein level of β-lactamase-Im7AA fusion </vt:lpstr>
      <vt:lpstr>The PenV resistance correlates with the protein level of β-lactamase-Im7AA fusion </vt:lpstr>
      <vt:lpstr>Quantify the protein level of Spy</vt:lpstr>
      <vt:lpstr>The Super Spy variants are not overexpressed</vt:lpstr>
      <vt:lpstr>These Super Spy have enhanced chaperone activity?</vt:lpstr>
      <vt:lpstr>Substrates list</vt:lpstr>
      <vt:lpstr>α-lactalbumin aggregation assay</vt:lpstr>
      <vt:lpstr>Aldolase aggregation assay</vt:lpstr>
      <vt:lpstr>Aldolase refolding assay</vt:lpstr>
      <vt:lpstr>Super Spy variants have increased in vitro chaperone activity</vt:lpstr>
      <vt:lpstr>Increased flexibility</vt:lpstr>
      <vt:lpstr>What’s unsolved on Spy?</vt:lpstr>
      <vt:lpstr>Q100L is a very interesting Super Spy</vt:lpstr>
      <vt:lpstr>Q100L is a very interesting Super Spy</vt:lpstr>
      <vt:lpstr>Q100L is a very interesting Super Spy</vt:lpstr>
      <vt:lpstr>Q100L is a very interesting Super Spy</vt:lpstr>
      <vt:lpstr>Q100L is a very interesting Super Spy</vt:lpstr>
      <vt:lpstr>Only Q100L is present in the screen</vt:lpstr>
      <vt:lpstr>Snapshots of DsbA in Action</vt:lpstr>
      <vt:lpstr>Snapshots of DsbA in Action</vt:lpstr>
      <vt:lpstr>Modulation on Thioredoxin by single residue substitution</vt:lpstr>
      <vt:lpstr>Amino acid substitution of Q100</vt:lpstr>
      <vt:lpstr>Predicted results</vt:lpstr>
      <vt:lpstr>Selected candidates</vt:lpstr>
      <vt:lpstr>Some remarkable candidates</vt:lpstr>
      <vt:lpstr>Super Spy variants in vitro properties</vt:lpstr>
      <vt:lpstr>Super-sticky Spy</vt:lpstr>
      <vt:lpstr>Flowchart</vt:lpstr>
      <vt:lpstr>Acknowledgements</vt:lpstr>
      <vt:lpstr>Amino acid substitution of Q100</vt:lpstr>
      <vt:lpstr>Tannin resistance assay</vt:lpstr>
    </vt:vector>
  </TitlesOfParts>
  <Company>University of Michigan</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Lili Wang</dc:creator>
  <cp:lastModifiedBy>Lili Wang</cp:lastModifiedBy>
  <cp:revision>162</cp:revision>
  <dcterms:created xsi:type="dcterms:W3CDTF">2014-01-02T16:59:05Z</dcterms:created>
  <dcterms:modified xsi:type="dcterms:W3CDTF">2014-01-10T01:28:45Z</dcterms:modified>
</cp:coreProperties>
</file>